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y="10287000" cx="18288000"/>
  <p:notesSz cx="6858000" cy="9144000"/>
  <p:embeddedFontLst>
    <p:embeddedFont>
      <p:font typeface="Anton"/>
      <p:regular r:id="rId54"/>
    </p:embeddedFont>
    <p:embeddedFont>
      <p:font typeface="Antic Didone"/>
      <p:regular r:id="rId55"/>
    </p:embeddedFont>
    <p:embeddedFont>
      <p:font typeface="Proxima Nova"/>
      <p:regular r:id="rId56"/>
      <p:bold r:id="rId57"/>
      <p:italic r:id="rId58"/>
      <p:boldItalic r:id="rId59"/>
    </p:embeddedFont>
    <p:embeddedFont>
      <p:font typeface="Roboto Medium"/>
      <p:regular r:id="rId60"/>
      <p:bold r:id="rId61"/>
      <p:italic r:id="rId62"/>
      <p:boldItalic r:id="rId63"/>
    </p:embeddedFont>
    <p:embeddedFont>
      <p:font typeface="Amatic SC"/>
      <p:regular r:id="rId64"/>
      <p:bold r:id="rId65"/>
    </p:embeddedFont>
    <p:embeddedFont>
      <p:font typeface="Anaheim"/>
      <p:regular r:id="rId66"/>
    </p:embeddedFont>
    <p:embeddedFont>
      <p:font typeface="PT Sans"/>
      <p:regular r:id="rId67"/>
      <p:bold r:id="rId68"/>
      <p:italic r:id="rId69"/>
      <p:boldItalic r:id="rId70"/>
    </p:embeddedFont>
    <p:embeddedFont>
      <p:font typeface="JetBrains Mono"/>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049CB6D-5244-4305-9CDE-B518A4EB0C2E}">
  <a:tblStyle styleId="{5049CB6D-5244-4305-9CDE-B518A4EB0C2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JetBrainsMono-italic.fntdata"/><Relationship Id="rId72" Type="http://schemas.openxmlformats.org/officeDocument/2006/relationships/font" Target="fonts/JetBrainsMono-bold.fntdata"/><Relationship Id="rId31" Type="http://schemas.openxmlformats.org/officeDocument/2006/relationships/slide" Target="slides/slide25.xml"/><Relationship Id="rId30" Type="http://schemas.openxmlformats.org/officeDocument/2006/relationships/slide" Target="slides/slide24.xml"/><Relationship Id="rId74" Type="http://schemas.openxmlformats.org/officeDocument/2006/relationships/font" Target="fonts/JetBrainsMono-boldItalic.fntdata"/><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JetBrainsMono-regular.fntdata"/><Relationship Id="rId70" Type="http://schemas.openxmlformats.org/officeDocument/2006/relationships/font" Target="fonts/PTSans-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italic.fntdata"/><Relationship Id="rId61" Type="http://schemas.openxmlformats.org/officeDocument/2006/relationships/font" Target="fonts/RobotoMedium-bold.fntdata"/><Relationship Id="rId20" Type="http://schemas.openxmlformats.org/officeDocument/2006/relationships/slide" Target="slides/slide14.xml"/><Relationship Id="rId64" Type="http://schemas.openxmlformats.org/officeDocument/2006/relationships/font" Target="fonts/AmaticSC-regular.fntdata"/><Relationship Id="rId63" Type="http://schemas.openxmlformats.org/officeDocument/2006/relationships/font" Target="fonts/RobotoMedium-boldItalic.fntdata"/><Relationship Id="rId22" Type="http://schemas.openxmlformats.org/officeDocument/2006/relationships/slide" Target="slides/slide16.xml"/><Relationship Id="rId66" Type="http://schemas.openxmlformats.org/officeDocument/2006/relationships/font" Target="fonts/Anaheim-regular.fntdata"/><Relationship Id="rId21" Type="http://schemas.openxmlformats.org/officeDocument/2006/relationships/slide" Target="slides/slide15.xml"/><Relationship Id="rId65" Type="http://schemas.openxmlformats.org/officeDocument/2006/relationships/font" Target="fonts/AmaticSC-bold.fntdata"/><Relationship Id="rId24" Type="http://schemas.openxmlformats.org/officeDocument/2006/relationships/slide" Target="slides/slide18.xml"/><Relationship Id="rId68" Type="http://schemas.openxmlformats.org/officeDocument/2006/relationships/font" Target="fonts/PTSans-bold.fntdata"/><Relationship Id="rId23" Type="http://schemas.openxmlformats.org/officeDocument/2006/relationships/slide" Target="slides/slide17.xml"/><Relationship Id="rId67" Type="http://schemas.openxmlformats.org/officeDocument/2006/relationships/font" Target="fonts/PTSans-regular.fntdata"/><Relationship Id="rId60" Type="http://schemas.openxmlformats.org/officeDocument/2006/relationships/font" Target="fonts/RobotoMedium-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TSans-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AnticDidone-regular.fntdata"/><Relationship Id="rId10" Type="http://schemas.openxmlformats.org/officeDocument/2006/relationships/slide" Target="slides/slide4.xml"/><Relationship Id="rId54" Type="http://schemas.openxmlformats.org/officeDocument/2006/relationships/font" Target="fonts/Anton-regular.fntdata"/><Relationship Id="rId13" Type="http://schemas.openxmlformats.org/officeDocument/2006/relationships/slide" Target="slides/slide7.xml"/><Relationship Id="rId57" Type="http://schemas.openxmlformats.org/officeDocument/2006/relationships/font" Target="fonts/ProximaNova-bold.fntdata"/><Relationship Id="rId12" Type="http://schemas.openxmlformats.org/officeDocument/2006/relationships/slide" Target="slides/slide6.xml"/><Relationship Id="rId56" Type="http://schemas.openxmlformats.org/officeDocument/2006/relationships/font" Target="fonts/ProximaNova-regular.fntdata"/><Relationship Id="rId15" Type="http://schemas.openxmlformats.org/officeDocument/2006/relationships/slide" Target="slides/slide9.xml"/><Relationship Id="rId59" Type="http://schemas.openxmlformats.org/officeDocument/2006/relationships/font" Target="fonts/ProximaNova-boldItalic.fntdata"/><Relationship Id="rId14" Type="http://schemas.openxmlformats.org/officeDocument/2006/relationships/slide" Target="slides/slide8.xml"/><Relationship Id="rId58" Type="http://schemas.openxmlformats.org/officeDocument/2006/relationships/font" Target="fonts/ProximaNova-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2" name="Shape 1522"/>
        <p:cNvGrpSpPr/>
        <p:nvPr/>
      </p:nvGrpSpPr>
      <p:grpSpPr>
        <a:xfrm>
          <a:off x="0" y="0"/>
          <a:ext cx="0" cy="0"/>
          <a:chOff x="0" y="0"/>
          <a:chExt cx="0" cy="0"/>
        </a:xfrm>
      </p:grpSpPr>
      <p:sp>
        <p:nvSpPr>
          <p:cNvPr id="1523" name="Google Shape;1523;g11d5f37ab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4" name="Google Shape;1524;g11d5f37ab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4" name="Shape 1884"/>
        <p:cNvGrpSpPr/>
        <p:nvPr/>
      </p:nvGrpSpPr>
      <p:grpSpPr>
        <a:xfrm>
          <a:off x="0" y="0"/>
          <a:ext cx="0" cy="0"/>
          <a:chOff x="0" y="0"/>
          <a:chExt cx="0" cy="0"/>
        </a:xfrm>
      </p:grpSpPr>
      <p:sp>
        <p:nvSpPr>
          <p:cNvPr id="1885" name="Google Shape;1885;g1bbf43de14b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6" name="Google Shape;1886;g1bbf43de14b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7" name="Shape 1927"/>
        <p:cNvGrpSpPr/>
        <p:nvPr/>
      </p:nvGrpSpPr>
      <p:grpSpPr>
        <a:xfrm>
          <a:off x="0" y="0"/>
          <a:ext cx="0" cy="0"/>
          <a:chOff x="0" y="0"/>
          <a:chExt cx="0" cy="0"/>
        </a:xfrm>
      </p:grpSpPr>
      <p:sp>
        <p:nvSpPr>
          <p:cNvPr id="1928" name="Google Shape;1928;g1bbf43de14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9" name="Google Shape;1929;g1bbf43de14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5" name="Shape 1945"/>
        <p:cNvGrpSpPr/>
        <p:nvPr/>
      </p:nvGrpSpPr>
      <p:grpSpPr>
        <a:xfrm>
          <a:off x="0" y="0"/>
          <a:ext cx="0" cy="0"/>
          <a:chOff x="0" y="0"/>
          <a:chExt cx="0" cy="0"/>
        </a:xfrm>
      </p:grpSpPr>
      <p:sp>
        <p:nvSpPr>
          <p:cNvPr id="1946" name="Google Shape;1946;g1bbf43de14b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7" name="Google Shape;1947;g1bbf43de14b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4" name="Shape 1954"/>
        <p:cNvGrpSpPr/>
        <p:nvPr/>
      </p:nvGrpSpPr>
      <p:grpSpPr>
        <a:xfrm>
          <a:off x="0" y="0"/>
          <a:ext cx="0" cy="0"/>
          <a:chOff x="0" y="0"/>
          <a:chExt cx="0" cy="0"/>
        </a:xfrm>
      </p:grpSpPr>
      <p:sp>
        <p:nvSpPr>
          <p:cNvPr id="1955" name="Google Shape;1955;g1bbf43de14b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6" name="Google Shape;1956;g1bbf43de14b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0" name="Shape 1970"/>
        <p:cNvGrpSpPr/>
        <p:nvPr/>
      </p:nvGrpSpPr>
      <p:grpSpPr>
        <a:xfrm>
          <a:off x="0" y="0"/>
          <a:ext cx="0" cy="0"/>
          <a:chOff x="0" y="0"/>
          <a:chExt cx="0" cy="0"/>
        </a:xfrm>
      </p:grpSpPr>
      <p:sp>
        <p:nvSpPr>
          <p:cNvPr id="1971" name="Google Shape;1971;g1bbf43de14b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2" name="Google Shape;1972;g1bbf43de14b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1bbf43de14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1bbf43de14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5" name="Shape 2045"/>
        <p:cNvGrpSpPr/>
        <p:nvPr/>
      </p:nvGrpSpPr>
      <p:grpSpPr>
        <a:xfrm>
          <a:off x="0" y="0"/>
          <a:ext cx="0" cy="0"/>
          <a:chOff x="0" y="0"/>
          <a:chExt cx="0" cy="0"/>
        </a:xfrm>
      </p:grpSpPr>
      <p:sp>
        <p:nvSpPr>
          <p:cNvPr id="2046" name="Google Shape;2046;g1bbf43de14b_0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7" name="Google Shape;2047;g1bbf43de14b_0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2" name="Shape 2082"/>
        <p:cNvGrpSpPr/>
        <p:nvPr/>
      </p:nvGrpSpPr>
      <p:grpSpPr>
        <a:xfrm>
          <a:off x="0" y="0"/>
          <a:ext cx="0" cy="0"/>
          <a:chOff x="0" y="0"/>
          <a:chExt cx="0" cy="0"/>
        </a:xfrm>
      </p:grpSpPr>
      <p:sp>
        <p:nvSpPr>
          <p:cNvPr id="2083" name="Google Shape;2083;g1bbf43de14b_0_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4" name="Google Shape;2084;g1bbf43de14b_0_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8" name="Shape 2088"/>
        <p:cNvGrpSpPr/>
        <p:nvPr/>
      </p:nvGrpSpPr>
      <p:grpSpPr>
        <a:xfrm>
          <a:off x="0" y="0"/>
          <a:ext cx="0" cy="0"/>
          <a:chOff x="0" y="0"/>
          <a:chExt cx="0" cy="0"/>
        </a:xfrm>
      </p:grpSpPr>
      <p:sp>
        <p:nvSpPr>
          <p:cNvPr id="2089" name="Google Shape;2089;g1bbf43de14b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0" name="Google Shape;2090;g1bbf43de14b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7" name="Shape 2097"/>
        <p:cNvGrpSpPr/>
        <p:nvPr/>
      </p:nvGrpSpPr>
      <p:grpSpPr>
        <a:xfrm>
          <a:off x="0" y="0"/>
          <a:ext cx="0" cy="0"/>
          <a:chOff x="0" y="0"/>
          <a:chExt cx="0" cy="0"/>
        </a:xfrm>
      </p:grpSpPr>
      <p:sp>
        <p:nvSpPr>
          <p:cNvPr id="2098" name="Google Shape;2098;g1bbf43de14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9" name="Google Shape;2099;g1bbf43de14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9" name="Shape 1529"/>
        <p:cNvGrpSpPr/>
        <p:nvPr/>
      </p:nvGrpSpPr>
      <p:grpSpPr>
        <a:xfrm>
          <a:off x="0" y="0"/>
          <a:ext cx="0" cy="0"/>
          <a:chOff x="0" y="0"/>
          <a:chExt cx="0" cy="0"/>
        </a:xfrm>
      </p:grpSpPr>
      <p:sp>
        <p:nvSpPr>
          <p:cNvPr id="1530" name="Google Shape;1530;g200f230540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1" name="Google Shape;1531;g200f23054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5" name="Shape 2105"/>
        <p:cNvGrpSpPr/>
        <p:nvPr/>
      </p:nvGrpSpPr>
      <p:grpSpPr>
        <a:xfrm>
          <a:off x="0" y="0"/>
          <a:ext cx="0" cy="0"/>
          <a:chOff x="0" y="0"/>
          <a:chExt cx="0" cy="0"/>
        </a:xfrm>
      </p:grpSpPr>
      <p:sp>
        <p:nvSpPr>
          <p:cNvPr id="2106" name="Google Shape;2106;g1bbf43de14b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7" name="Google Shape;2107;g1bbf43de14b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8" name="Shape 2178"/>
        <p:cNvGrpSpPr/>
        <p:nvPr/>
      </p:nvGrpSpPr>
      <p:grpSpPr>
        <a:xfrm>
          <a:off x="0" y="0"/>
          <a:ext cx="0" cy="0"/>
          <a:chOff x="0" y="0"/>
          <a:chExt cx="0" cy="0"/>
        </a:xfrm>
      </p:grpSpPr>
      <p:sp>
        <p:nvSpPr>
          <p:cNvPr id="2179" name="Google Shape;2179;g1bbf43de14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0" name="Google Shape;2180;g1bbf43de14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9" name="Shape 2229"/>
        <p:cNvGrpSpPr/>
        <p:nvPr/>
      </p:nvGrpSpPr>
      <p:grpSpPr>
        <a:xfrm>
          <a:off x="0" y="0"/>
          <a:ext cx="0" cy="0"/>
          <a:chOff x="0" y="0"/>
          <a:chExt cx="0" cy="0"/>
        </a:xfrm>
      </p:grpSpPr>
      <p:sp>
        <p:nvSpPr>
          <p:cNvPr id="2230" name="Google Shape;2230;g1bbf43de14b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1" name="Google Shape;2231;g1bbf43de14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7" name="Shape 2287"/>
        <p:cNvGrpSpPr/>
        <p:nvPr/>
      </p:nvGrpSpPr>
      <p:grpSpPr>
        <a:xfrm>
          <a:off x="0" y="0"/>
          <a:ext cx="0" cy="0"/>
          <a:chOff x="0" y="0"/>
          <a:chExt cx="0" cy="0"/>
        </a:xfrm>
      </p:grpSpPr>
      <p:sp>
        <p:nvSpPr>
          <p:cNvPr id="2288" name="Google Shape;2288;g1bbf43de14b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9" name="Google Shape;2289;g1bbf43de14b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4" name="Shape 2294"/>
        <p:cNvGrpSpPr/>
        <p:nvPr/>
      </p:nvGrpSpPr>
      <p:grpSpPr>
        <a:xfrm>
          <a:off x="0" y="0"/>
          <a:ext cx="0" cy="0"/>
          <a:chOff x="0" y="0"/>
          <a:chExt cx="0" cy="0"/>
        </a:xfrm>
      </p:grpSpPr>
      <p:sp>
        <p:nvSpPr>
          <p:cNvPr id="2295" name="Google Shape;2295;g1bbf43de14b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6" name="Google Shape;2296;g1bbf43de14b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7" name="Shape 2347"/>
        <p:cNvGrpSpPr/>
        <p:nvPr/>
      </p:nvGrpSpPr>
      <p:grpSpPr>
        <a:xfrm>
          <a:off x="0" y="0"/>
          <a:ext cx="0" cy="0"/>
          <a:chOff x="0" y="0"/>
          <a:chExt cx="0" cy="0"/>
        </a:xfrm>
      </p:grpSpPr>
      <p:sp>
        <p:nvSpPr>
          <p:cNvPr id="2348" name="Google Shape;2348;g1bbf43de14b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9" name="Google Shape;2349;g1bbf43de14b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8" name="Shape 2358"/>
        <p:cNvGrpSpPr/>
        <p:nvPr/>
      </p:nvGrpSpPr>
      <p:grpSpPr>
        <a:xfrm>
          <a:off x="0" y="0"/>
          <a:ext cx="0" cy="0"/>
          <a:chOff x="0" y="0"/>
          <a:chExt cx="0" cy="0"/>
        </a:xfrm>
      </p:grpSpPr>
      <p:sp>
        <p:nvSpPr>
          <p:cNvPr id="2359" name="Google Shape;2359;g1bbf43de14b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0" name="Google Shape;2360;g1bbf43de14b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7" name="Shape 2417"/>
        <p:cNvGrpSpPr/>
        <p:nvPr/>
      </p:nvGrpSpPr>
      <p:grpSpPr>
        <a:xfrm>
          <a:off x="0" y="0"/>
          <a:ext cx="0" cy="0"/>
          <a:chOff x="0" y="0"/>
          <a:chExt cx="0" cy="0"/>
        </a:xfrm>
      </p:grpSpPr>
      <p:sp>
        <p:nvSpPr>
          <p:cNvPr id="2418" name="Google Shape;2418;g1bbf43de14b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9" name="Google Shape;2419;g1bbf43de14b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6" name="Shape 2466"/>
        <p:cNvGrpSpPr/>
        <p:nvPr/>
      </p:nvGrpSpPr>
      <p:grpSpPr>
        <a:xfrm>
          <a:off x="0" y="0"/>
          <a:ext cx="0" cy="0"/>
          <a:chOff x="0" y="0"/>
          <a:chExt cx="0" cy="0"/>
        </a:xfrm>
      </p:grpSpPr>
      <p:sp>
        <p:nvSpPr>
          <p:cNvPr id="2467" name="Google Shape;2467;g1bbf43de14b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8" name="Google Shape;2468;g1bbf43de14b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5" name="Shape 2525"/>
        <p:cNvGrpSpPr/>
        <p:nvPr/>
      </p:nvGrpSpPr>
      <p:grpSpPr>
        <a:xfrm>
          <a:off x="0" y="0"/>
          <a:ext cx="0" cy="0"/>
          <a:chOff x="0" y="0"/>
          <a:chExt cx="0" cy="0"/>
        </a:xfrm>
      </p:grpSpPr>
      <p:sp>
        <p:nvSpPr>
          <p:cNvPr id="2526" name="Google Shape;2526;g1bbf43de14b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7" name="Google Shape;2527;g1bbf43de14b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3" name="Shape 1563"/>
        <p:cNvGrpSpPr/>
        <p:nvPr/>
      </p:nvGrpSpPr>
      <p:grpSpPr>
        <a:xfrm>
          <a:off x="0" y="0"/>
          <a:ext cx="0" cy="0"/>
          <a:chOff x="0" y="0"/>
          <a:chExt cx="0" cy="0"/>
        </a:xfrm>
      </p:grpSpPr>
      <p:sp>
        <p:nvSpPr>
          <p:cNvPr id="1564" name="Google Shape;1564;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5" name="Google Shape;1565;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6" name="Shape 2586"/>
        <p:cNvGrpSpPr/>
        <p:nvPr/>
      </p:nvGrpSpPr>
      <p:grpSpPr>
        <a:xfrm>
          <a:off x="0" y="0"/>
          <a:ext cx="0" cy="0"/>
          <a:chOff x="0" y="0"/>
          <a:chExt cx="0" cy="0"/>
        </a:xfrm>
      </p:grpSpPr>
      <p:sp>
        <p:nvSpPr>
          <p:cNvPr id="2587" name="Google Shape;2587;g1b00e1ff1a1_0_7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8" name="Google Shape;2588;g1b00e1ff1a1_0_7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2" name="Shape 2592"/>
        <p:cNvGrpSpPr/>
        <p:nvPr/>
      </p:nvGrpSpPr>
      <p:grpSpPr>
        <a:xfrm>
          <a:off x="0" y="0"/>
          <a:ext cx="0" cy="0"/>
          <a:chOff x="0" y="0"/>
          <a:chExt cx="0" cy="0"/>
        </a:xfrm>
      </p:grpSpPr>
      <p:sp>
        <p:nvSpPr>
          <p:cNvPr id="2593" name="Google Shape;2593;g1b00e1ff1a1_0_7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4" name="Google Shape;2594;g1b00e1ff1a1_0_7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8" name="Shape 2598"/>
        <p:cNvGrpSpPr/>
        <p:nvPr/>
      </p:nvGrpSpPr>
      <p:grpSpPr>
        <a:xfrm>
          <a:off x="0" y="0"/>
          <a:ext cx="0" cy="0"/>
          <a:chOff x="0" y="0"/>
          <a:chExt cx="0" cy="0"/>
        </a:xfrm>
      </p:grpSpPr>
      <p:sp>
        <p:nvSpPr>
          <p:cNvPr id="2599" name="Google Shape;2599;g1b00e1ff1a1_0_7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0" name="Google Shape;2600;g1b00e1ff1a1_0_7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1" name="Shape 2611"/>
        <p:cNvGrpSpPr/>
        <p:nvPr/>
      </p:nvGrpSpPr>
      <p:grpSpPr>
        <a:xfrm>
          <a:off x="0" y="0"/>
          <a:ext cx="0" cy="0"/>
          <a:chOff x="0" y="0"/>
          <a:chExt cx="0" cy="0"/>
        </a:xfrm>
      </p:grpSpPr>
      <p:sp>
        <p:nvSpPr>
          <p:cNvPr id="2612" name="Google Shape;2612;g1b00e1ff1a1_0_7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3" name="Google Shape;2613;g1b00e1ff1a1_0_7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7" name="Shape 2627"/>
        <p:cNvGrpSpPr/>
        <p:nvPr/>
      </p:nvGrpSpPr>
      <p:grpSpPr>
        <a:xfrm>
          <a:off x="0" y="0"/>
          <a:ext cx="0" cy="0"/>
          <a:chOff x="0" y="0"/>
          <a:chExt cx="0" cy="0"/>
        </a:xfrm>
      </p:grpSpPr>
      <p:sp>
        <p:nvSpPr>
          <p:cNvPr id="2628" name="Google Shape;2628;g1b00e1ff1a1_0_7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9" name="Google Shape;2629;g1b00e1ff1a1_0_7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4" name="Shape 2964"/>
        <p:cNvGrpSpPr/>
        <p:nvPr/>
      </p:nvGrpSpPr>
      <p:grpSpPr>
        <a:xfrm>
          <a:off x="0" y="0"/>
          <a:ext cx="0" cy="0"/>
          <a:chOff x="0" y="0"/>
          <a:chExt cx="0" cy="0"/>
        </a:xfrm>
      </p:grpSpPr>
      <p:sp>
        <p:nvSpPr>
          <p:cNvPr id="2965" name="Google Shape;2965;g1b00e1ff1a1_0_7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6" name="Google Shape;2966;g1b00e1ff1a1_0_7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8" name="Shape 8878"/>
        <p:cNvGrpSpPr/>
        <p:nvPr/>
      </p:nvGrpSpPr>
      <p:grpSpPr>
        <a:xfrm>
          <a:off x="0" y="0"/>
          <a:ext cx="0" cy="0"/>
          <a:chOff x="0" y="0"/>
          <a:chExt cx="0" cy="0"/>
        </a:xfrm>
      </p:grpSpPr>
      <p:sp>
        <p:nvSpPr>
          <p:cNvPr id="8879" name="Google Shape;8879;g1b00e1ff1a1_0_137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0" name="Google Shape;8880;g1b00e1ff1a1_0_13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5" name="Shape 9305"/>
        <p:cNvGrpSpPr/>
        <p:nvPr/>
      </p:nvGrpSpPr>
      <p:grpSpPr>
        <a:xfrm>
          <a:off x="0" y="0"/>
          <a:ext cx="0" cy="0"/>
          <a:chOff x="0" y="0"/>
          <a:chExt cx="0" cy="0"/>
        </a:xfrm>
      </p:grpSpPr>
      <p:sp>
        <p:nvSpPr>
          <p:cNvPr id="9306" name="Google Shape;9306;g1b00e1ff1a1_0_14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7" name="Google Shape;9307;g1b00e1ff1a1_0_14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8" name="Shape 9468"/>
        <p:cNvGrpSpPr/>
        <p:nvPr/>
      </p:nvGrpSpPr>
      <p:grpSpPr>
        <a:xfrm>
          <a:off x="0" y="0"/>
          <a:ext cx="0" cy="0"/>
          <a:chOff x="0" y="0"/>
          <a:chExt cx="0" cy="0"/>
        </a:xfrm>
      </p:grpSpPr>
      <p:sp>
        <p:nvSpPr>
          <p:cNvPr id="9469" name="Google Shape;9469;g1b00e1ff1a1_0_14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0" name="Google Shape;9470;g1b00e1ff1a1_0_14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0" name="Shape 9870"/>
        <p:cNvGrpSpPr/>
        <p:nvPr/>
      </p:nvGrpSpPr>
      <p:grpSpPr>
        <a:xfrm>
          <a:off x="0" y="0"/>
          <a:ext cx="0" cy="0"/>
          <a:chOff x="0" y="0"/>
          <a:chExt cx="0" cy="0"/>
        </a:xfrm>
      </p:grpSpPr>
      <p:sp>
        <p:nvSpPr>
          <p:cNvPr id="9871" name="Google Shape;9871;g1b00e1ff1a1_0_14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2" name="Google Shape;9872;g1b00e1ff1a1_0_14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6" name="Shape 1586"/>
        <p:cNvGrpSpPr/>
        <p:nvPr/>
      </p:nvGrpSpPr>
      <p:grpSpPr>
        <a:xfrm>
          <a:off x="0" y="0"/>
          <a:ext cx="0" cy="0"/>
          <a:chOff x="0" y="0"/>
          <a:chExt cx="0" cy="0"/>
        </a:xfrm>
      </p:grpSpPr>
      <p:sp>
        <p:nvSpPr>
          <p:cNvPr id="1587" name="Google Shape;1587;gbd6c00e73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8" name="Google Shape;1588;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1" name="Shape 10241"/>
        <p:cNvGrpSpPr/>
        <p:nvPr/>
      </p:nvGrpSpPr>
      <p:grpSpPr>
        <a:xfrm>
          <a:off x="0" y="0"/>
          <a:ext cx="0" cy="0"/>
          <a:chOff x="0" y="0"/>
          <a:chExt cx="0" cy="0"/>
        </a:xfrm>
      </p:grpSpPr>
      <p:sp>
        <p:nvSpPr>
          <p:cNvPr id="10242" name="Google Shape;10242;g1b00e1ff1a1_0_15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3" name="Google Shape;10243;g1b00e1ff1a1_0_15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0" name="Shape 10630"/>
        <p:cNvGrpSpPr/>
        <p:nvPr/>
      </p:nvGrpSpPr>
      <p:grpSpPr>
        <a:xfrm>
          <a:off x="0" y="0"/>
          <a:ext cx="0" cy="0"/>
          <a:chOff x="0" y="0"/>
          <a:chExt cx="0" cy="0"/>
        </a:xfrm>
      </p:grpSpPr>
      <p:sp>
        <p:nvSpPr>
          <p:cNvPr id="10631" name="Google Shape;10631;g1b00e1ff1a1_0_15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2" name="Google Shape;10632;g1b00e1ff1a1_0_15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1" name="Shape 11061"/>
        <p:cNvGrpSpPr/>
        <p:nvPr/>
      </p:nvGrpSpPr>
      <p:grpSpPr>
        <a:xfrm>
          <a:off x="0" y="0"/>
          <a:ext cx="0" cy="0"/>
          <a:chOff x="0" y="0"/>
          <a:chExt cx="0" cy="0"/>
        </a:xfrm>
      </p:grpSpPr>
      <p:sp>
        <p:nvSpPr>
          <p:cNvPr id="11062" name="Google Shape;11062;g1b00e1ff1a1_0_15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3" name="Google Shape;11063;g1b00e1ff1a1_0_15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4" name="Shape 11854"/>
        <p:cNvGrpSpPr/>
        <p:nvPr/>
      </p:nvGrpSpPr>
      <p:grpSpPr>
        <a:xfrm>
          <a:off x="0" y="0"/>
          <a:ext cx="0" cy="0"/>
          <a:chOff x="0" y="0"/>
          <a:chExt cx="0" cy="0"/>
        </a:xfrm>
      </p:grpSpPr>
      <p:sp>
        <p:nvSpPr>
          <p:cNvPr id="11855" name="Google Shape;11855;g1b00e1ff1a1_0_16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56" name="Google Shape;11856;g1b00e1ff1a1_0_16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5" name="Shape 12595"/>
        <p:cNvGrpSpPr/>
        <p:nvPr/>
      </p:nvGrpSpPr>
      <p:grpSpPr>
        <a:xfrm>
          <a:off x="0" y="0"/>
          <a:ext cx="0" cy="0"/>
          <a:chOff x="0" y="0"/>
          <a:chExt cx="0" cy="0"/>
        </a:xfrm>
      </p:grpSpPr>
      <p:sp>
        <p:nvSpPr>
          <p:cNvPr id="12596" name="Google Shape;12596;g1b00e1ff1a1_0_17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97" name="Google Shape;12597;g1b00e1ff1a1_0_17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88" name="Shape 13288"/>
        <p:cNvGrpSpPr/>
        <p:nvPr/>
      </p:nvGrpSpPr>
      <p:grpSpPr>
        <a:xfrm>
          <a:off x="0" y="0"/>
          <a:ext cx="0" cy="0"/>
          <a:chOff x="0" y="0"/>
          <a:chExt cx="0" cy="0"/>
        </a:xfrm>
      </p:grpSpPr>
      <p:sp>
        <p:nvSpPr>
          <p:cNvPr id="13289" name="Google Shape;13289;g1b00e1ff1a1_0_18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90" name="Google Shape;13290;g1b00e1ff1a1_0_18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0" name="Shape 13590"/>
        <p:cNvGrpSpPr/>
        <p:nvPr/>
      </p:nvGrpSpPr>
      <p:grpSpPr>
        <a:xfrm>
          <a:off x="0" y="0"/>
          <a:ext cx="0" cy="0"/>
          <a:chOff x="0" y="0"/>
          <a:chExt cx="0" cy="0"/>
        </a:xfrm>
      </p:grpSpPr>
      <p:sp>
        <p:nvSpPr>
          <p:cNvPr id="13591" name="Google Shape;13591;g1b00e1ff1a1_0_18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92" name="Google Shape;13592;g1b00e1ff1a1_0_18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30" name="Shape 14230"/>
        <p:cNvGrpSpPr/>
        <p:nvPr/>
      </p:nvGrpSpPr>
      <p:grpSpPr>
        <a:xfrm>
          <a:off x="0" y="0"/>
          <a:ext cx="0" cy="0"/>
          <a:chOff x="0" y="0"/>
          <a:chExt cx="0" cy="0"/>
        </a:xfrm>
      </p:grpSpPr>
      <p:sp>
        <p:nvSpPr>
          <p:cNvPr id="14231" name="Google Shape;14231;g1b00e1ff1a1_0_21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32" name="Google Shape;14232;g1b00e1ff1a1_0_21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6" name="Shape 1696"/>
        <p:cNvGrpSpPr/>
        <p:nvPr/>
      </p:nvGrpSpPr>
      <p:grpSpPr>
        <a:xfrm>
          <a:off x="0" y="0"/>
          <a:ext cx="0" cy="0"/>
          <a:chOff x="0" y="0"/>
          <a:chExt cx="0" cy="0"/>
        </a:xfrm>
      </p:grpSpPr>
      <p:sp>
        <p:nvSpPr>
          <p:cNvPr id="1697" name="Google Shape;1697;g1bbf43de14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8" name="Google Shape;1698;g1bbf43de14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1" name="Shape 1751"/>
        <p:cNvGrpSpPr/>
        <p:nvPr/>
      </p:nvGrpSpPr>
      <p:grpSpPr>
        <a:xfrm>
          <a:off x="0" y="0"/>
          <a:ext cx="0" cy="0"/>
          <a:chOff x="0" y="0"/>
          <a:chExt cx="0" cy="0"/>
        </a:xfrm>
      </p:grpSpPr>
      <p:sp>
        <p:nvSpPr>
          <p:cNvPr id="1752" name="Google Shape;1752;gbd6c00e730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3" name="Google Shape;1753;gbd6c00e730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 name="Shape 1771"/>
        <p:cNvGrpSpPr/>
        <p:nvPr/>
      </p:nvGrpSpPr>
      <p:grpSpPr>
        <a:xfrm>
          <a:off x="0" y="0"/>
          <a:ext cx="0" cy="0"/>
          <a:chOff x="0" y="0"/>
          <a:chExt cx="0" cy="0"/>
        </a:xfrm>
      </p:grpSpPr>
      <p:sp>
        <p:nvSpPr>
          <p:cNvPr id="1772" name="Google Shape;1772;g1bbf43de14b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3" name="Google Shape;1773;g1bbf43de14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8" name="Shape 1798"/>
        <p:cNvGrpSpPr/>
        <p:nvPr/>
      </p:nvGrpSpPr>
      <p:grpSpPr>
        <a:xfrm>
          <a:off x="0" y="0"/>
          <a:ext cx="0" cy="0"/>
          <a:chOff x="0" y="0"/>
          <a:chExt cx="0" cy="0"/>
        </a:xfrm>
      </p:grpSpPr>
      <p:sp>
        <p:nvSpPr>
          <p:cNvPr id="1799" name="Google Shape;1799;g1bbf43de14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0" name="Google Shape;1800;g1bbf43de14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0" name="Shape 1860"/>
        <p:cNvGrpSpPr/>
        <p:nvPr/>
      </p:nvGrpSpPr>
      <p:grpSpPr>
        <a:xfrm>
          <a:off x="0" y="0"/>
          <a:ext cx="0" cy="0"/>
          <a:chOff x="0" y="0"/>
          <a:chExt cx="0" cy="0"/>
        </a:xfrm>
      </p:grpSpPr>
      <p:sp>
        <p:nvSpPr>
          <p:cNvPr id="1861" name="Google Shape;1861;g1bbf43de14b_0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2" name="Google Shape;1862;g1bbf43de14b_0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426200" y="1720300"/>
            <a:ext cx="8376600" cy="4963800"/>
          </a:xfrm>
          <a:prstGeom prst="rect">
            <a:avLst/>
          </a:prstGeom>
        </p:spPr>
        <p:txBody>
          <a:bodyPr anchorCtr="0" anchor="t" bIns="182850" lIns="182850" spcFirstLastPara="1" rIns="182850" wrap="square" tIns="182850">
            <a:noAutofit/>
          </a:bodyPr>
          <a:lstStyle>
            <a:lvl1pPr lvl="0" algn="l">
              <a:lnSpc>
                <a:spcPct val="80000"/>
              </a:lnSpc>
              <a:spcBef>
                <a:spcPts val="0"/>
              </a:spcBef>
              <a:spcAft>
                <a:spcPts val="0"/>
              </a:spcAft>
              <a:buClr>
                <a:srgbClr val="191919"/>
              </a:buClr>
              <a:buSzPts val="10400"/>
              <a:buNone/>
              <a:defRPr b="1" sz="13000"/>
            </a:lvl1pPr>
            <a:lvl2pPr lvl="1" algn="ctr">
              <a:spcBef>
                <a:spcPts val="0"/>
              </a:spcBef>
              <a:spcAft>
                <a:spcPts val="0"/>
              </a:spcAft>
              <a:buClr>
                <a:srgbClr val="191919"/>
              </a:buClr>
              <a:buSzPts val="10400"/>
              <a:buNone/>
              <a:defRPr sz="10400">
                <a:solidFill>
                  <a:srgbClr val="191919"/>
                </a:solidFill>
              </a:defRPr>
            </a:lvl2pPr>
            <a:lvl3pPr lvl="2" algn="ctr">
              <a:spcBef>
                <a:spcPts val="0"/>
              </a:spcBef>
              <a:spcAft>
                <a:spcPts val="0"/>
              </a:spcAft>
              <a:buClr>
                <a:srgbClr val="191919"/>
              </a:buClr>
              <a:buSzPts val="10400"/>
              <a:buNone/>
              <a:defRPr sz="10400">
                <a:solidFill>
                  <a:srgbClr val="191919"/>
                </a:solidFill>
              </a:defRPr>
            </a:lvl3pPr>
            <a:lvl4pPr lvl="3" algn="ctr">
              <a:spcBef>
                <a:spcPts val="0"/>
              </a:spcBef>
              <a:spcAft>
                <a:spcPts val="0"/>
              </a:spcAft>
              <a:buClr>
                <a:srgbClr val="191919"/>
              </a:buClr>
              <a:buSzPts val="10400"/>
              <a:buNone/>
              <a:defRPr sz="10400">
                <a:solidFill>
                  <a:srgbClr val="191919"/>
                </a:solidFill>
              </a:defRPr>
            </a:lvl4pPr>
            <a:lvl5pPr lvl="4" algn="ctr">
              <a:spcBef>
                <a:spcPts val="0"/>
              </a:spcBef>
              <a:spcAft>
                <a:spcPts val="0"/>
              </a:spcAft>
              <a:buClr>
                <a:srgbClr val="191919"/>
              </a:buClr>
              <a:buSzPts val="10400"/>
              <a:buNone/>
              <a:defRPr sz="10400">
                <a:solidFill>
                  <a:srgbClr val="191919"/>
                </a:solidFill>
              </a:defRPr>
            </a:lvl5pPr>
            <a:lvl6pPr lvl="5" algn="ctr">
              <a:spcBef>
                <a:spcPts val="0"/>
              </a:spcBef>
              <a:spcAft>
                <a:spcPts val="0"/>
              </a:spcAft>
              <a:buClr>
                <a:srgbClr val="191919"/>
              </a:buClr>
              <a:buSzPts val="10400"/>
              <a:buNone/>
              <a:defRPr sz="10400">
                <a:solidFill>
                  <a:srgbClr val="191919"/>
                </a:solidFill>
              </a:defRPr>
            </a:lvl6pPr>
            <a:lvl7pPr lvl="6" algn="ctr">
              <a:spcBef>
                <a:spcPts val="0"/>
              </a:spcBef>
              <a:spcAft>
                <a:spcPts val="0"/>
              </a:spcAft>
              <a:buClr>
                <a:srgbClr val="191919"/>
              </a:buClr>
              <a:buSzPts val="10400"/>
              <a:buNone/>
              <a:defRPr sz="10400">
                <a:solidFill>
                  <a:srgbClr val="191919"/>
                </a:solidFill>
              </a:defRPr>
            </a:lvl7pPr>
            <a:lvl8pPr lvl="7" algn="ctr">
              <a:spcBef>
                <a:spcPts val="0"/>
              </a:spcBef>
              <a:spcAft>
                <a:spcPts val="0"/>
              </a:spcAft>
              <a:buClr>
                <a:srgbClr val="191919"/>
              </a:buClr>
              <a:buSzPts val="10400"/>
              <a:buNone/>
              <a:defRPr sz="10400">
                <a:solidFill>
                  <a:srgbClr val="191919"/>
                </a:solidFill>
              </a:defRPr>
            </a:lvl8pPr>
            <a:lvl9pPr lvl="8" algn="ctr">
              <a:spcBef>
                <a:spcPts val="0"/>
              </a:spcBef>
              <a:spcAft>
                <a:spcPts val="0"/>
              </a:spcAft>
              <a:buClr>
                <a:srgbClr val="191919"/>
              </a:buClr>
              <a:buSzPts val="10400"/>
              <a:buNone/>
              <a:defRPr sz="10400">
                <a:solidFill>
                  <a:srgbClr val="191919"/>
                </a:solidFill>
              </a:defRPr>
            </a:lvl9pPr>
          </a:lstStyle>
          <a:p/>
        </p:txBody>
      </p:sp>
      <p:sp>
        <p:nvSpPr>
          <p:cNvPr id="10" name="Google Shape;10;p2"/>
          <p:cNvSpPr txBox="1"/>
          <p:nvPr>
            <p:ph idx="1" type="subTitle"/>
          </p:nvPr>
        </p:nvSpPr>
        <p:spPr>
          <a:xfrm>
            <a:off x="1426200" y="7049050"/>
            <a:ext cx="7422000" cy="951600"/>
          </a:xfrm>
          <a:prstGeom prst="rect">
            <a:avLst/>
          </a:prstGeom>
        </p:spPr>
        <p:txBody>
          <a:bodyPr anchorCtr="0" anchor="t" bIns="182850" lIns="182850" spcFirstLastPara="1" rIns="182850" wrap="square" tIns="182850">
            <a:noAutofit/>
          </a:bodyPr>
          <a:lstStyle>
            <a:lvl1pPr lvl="0">
              <a:lnSpc>
                <a:spcPct val="100000"/>
              </a:lnSpc>
              <a:spcBef>
                <a:spcPts val="0"/>
              </a:spcBef>
              <a:spcAft>
                <a:spcPts val="0"/>
              </a:spcAft>
              <a:buSzPts val="2800"/>
              <a:buNone/>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5" name="Shape 205"/>
        <p:cNvGrpSpPr/>
        <p:nvPr/>
      </p:nvGrpSpPr>
      <p:grpSpPr>
        <a:xfrm>
          <a:off x="0" y="0"/>
          <a:ext cx="0" cy="0"/>
          <a:chOff x="0" y="0"/>
          <a:chExt cx="0" cy="0"/>
        </a:xfrm>
      </p:grpSpPr>
      <p:sp>
        <p:nvSpPr>
          <p:cNvPr id="206" name="Google Shape;206;p11"/>
          <p:cNvSpPr txBox="1"/>
          <p:nvPr>
            <p:ph hasCustomPrompt="1" type="title"/>
          </p:nvPr>
        </p:nvSpPr>
        <p:spPr>
          <a:xfrm>
            <a:off x="3899100" y="3382075"/>
            <a:ext cx="10489800" cy="3015600"/>
          </a:xfrm>
          <a:prstGeom prst="rect">
            <a:avLst/>
          </a:prstGeom>
        </p:spPr>
        <p:txBody>
          <a:bodyPr anchorCtr="0" anchor="ctr" bIns="182850" lIns="182850" spcFirstLastPara="1" rIns="182850" wrap="square" tIns="182850">
            <a:noAutofit/>
          </a:bodyPr>
          <a:lstStyle>
            <a:lvl1pPr lvl="0" algn="ctr">
              <a:spcBef>
                <a:spcPts val="0"/>
              </a:spcBef>
              <a:spcAft>
                <a:spcPts val="0"/>
              </a:spcAft>
              <a:buSzPts val="19200"/>
              <a:buNone/>
              <a:defRPr sz="18000"/>
            </a:lvl1pPr>
            <a:lvl2pPr lvl="1" algn="ctr">
              <a:spcBef>
                <a:spcPts val="0"/>
              </a:spcBef>
              <a:spcAft>
                <a:spcPts val="0"/>
              </a:spcAft>
              <a:buSzPts val="19200"/>
              <a:buNone/>
              <a:defRPr sz="19200"/>
            </a:lvl2pPr>
            <a:lvl3pPr lvl="2" algn="ctr">
              <a:spcBef>
                <a:spcPts val="0"/>
              </a:spcBef>
              <a:spcAft>
                <a:spcPts val="0"/>
              </a:spcAft>
              <a:buSzPts val="19200"/>
              <a:buNone/>
              <a:defRPr sz="19200"/>
            </a:lvl3pPr>
            <a:lvl4pPr lvl="3" algn="ctr">
              <a:spcBef>
                <a:spcPts val="0"/>
              </a:spcBef>
              <a:spcAft>
                <a:spcPts val="0"/>
              </a:spcAft>
              <a:buSzPts val="19200"/>
              <a:buNone/>
              <a:defRPr sz="19200"/>
            </a:lvl4pPr>
            <a:lvl5pPr lvl="4" algn="ctr">
              <a:spcBef>
                <a:spcPts val="0"/>
              </a:spcBef>
              <a:spcAft>
                <a:spcPts val="0"/>
              </a:spcAft>
              <a:buSzPts val="19200"/>
              <a:buNone/>
              <a:defRPr sz="19200"/>
            </a:lvl5pPr>
            <a:lvl6pPr lvl="5" algn="ctr">
              <a:spcBef>
                <a:spcPts val="0"/>
              </a:spcBef>
              <a:spcAft>
                <a:spcPts val="0"/>
              </a:spcAft>
              <a:buSzPts val="19200"/>
              <a:buNone/>
              <a:defRPr sz="19200"/>
            </a:lvl6pPr>
            <a:lvl7pPr lvl="6" algn="ctr">
              <a:spcBef>
                <a:spcPts val="0"/>
              </a:spcBef>
              <a:spcAft>
                <a:spcPts val="0"/>
              </a:spcAft>
              <a:buSzPts val="19200"/>
              <a:buNone/>
              <a:defRPr sz="19200"/>
            </a:lvl7pPr>
            <a:lvl8pPr lvl="7" algn="ctr">
              <a:spcBef>
                <a:spcPts val="0"/>
              </a:spcBef>
              <a:spcAft>
                <a:spcPts val="0"/>
              </a:spcAft>
              <a:buSzPts val="19200"/>
              <a:buNone/>
              <a:defRPr sz="19200"/>
            </a:lvl8pPr>
            <a:lvl9pPr lvl="8" algn="ctr">
              <a:spcBef>
                <a:spcPts val="0"/>
              </a:spcBef>
              <a:spcAft>
                <a:spcPts val="0"/>
              </a:spcAft>
              <a:buSzPts val="19200"/>
              <a:buNone/>
              <a:defRPr sz="19200"/>
            </a:lvl9pPr>
          </a:lstStyle>
          <a:p>
            <a:r>
              <a:t>xx%</a:t>
            </a:r>
          </a:p>
        </p:txBody>
      </p:sp>
      <p:sp>
        <p:nvSpPr>
          <p:cNvPr id="207" name="Google Shape;207;p11"/>
          <p:cNvSpPr txBox="1"/>
          <p:nvPr>
            <p:ph idx="1" type="subTitle"/>
          </p:nvPr>
        </p:nvSpPr>
        <p:spPr>
          <a:xfrm>
            <a:off x="3899100" y="6397325"/>
            <a:ext cx="10489800" cy="9942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3200"/>
              <a:buNone/>
              <a:defRPr sz="3200"/>
            </a:lvl1pPr>
            <a:lvl2pPr lvl="1" rtl="0" algn="ctr">
              <a:lnSpc>
                <a:spcPct val="100000"/>
              </a:lnSpc>
              <a:spcBef>
                <a:spcPts val="0"/>
              </a:spcBef>
              <a:spcAft>
                <a:spcPts val="0"/>
              </a:spcAft>
              <a:buSzPts val="3200"/>
              <a:buNone/>
              <a:defRPr sz="3200"/>
            </a:lvl2pPr>
            <a:lvl3pPr lvl="2" rtl="0" algn="ctr">
              <a:lnSpc>
                <a:spcPct val="100000"/>
              </a:lnSpc>
              <a:spcBef>
                <a:spcPts val="3200"/>
              </a:spcBef>
              <a:spcAft>
                <a:spcPts val="0"/>
              </a:spcAft>
              <a:buSzPts val="3200"/>
              <a:buNone/>
              <a:defRPr sz="3200"/>
            </a:lvl3pPr>
            <a:lvl4pPr lvl="3" rtl="0" algn="ctr">
              <a:lnSpc>
                <a:spcPct val="100000"/>
              </a:lnSpc>
              <a:spcBef>
                <a:spcPts val="3200"/>
              </a:spcBef>
              <a:spcAft>
                <a:spcPts val="0"/>
              </a:spcAft>
              <a:buSzPts val="3200"/>
              <a:buNone/>
              <a:defRPr sz="3200"/>
            </a:lvl4pPr>
            <a:lvl5pPr lvl="4" rtl="0" algn="ctr">
              <a:lnSpc>
                <a:spcPct val="100000"/>
              </a:lnSpc>
              <a:spcBef>
                <a:spcPts val="3200"/>
              </a:spcBef>
              <a:spcAft>
                <a:spcPts val="0"/>
              </a:spcAft>
              <a:buSzPts val="3200"/>
              <a:buNone/>
              <a:defRPr sz="3200"/>
            </a:lvl5pPr>
            <a:lvl6pPr lvl="5" rtl="0" algn="ctr">
              <a:lnSpc>
                <a:spcPct val="100000"/>
              </a:lnSpc>
              <a:spcBef>
                <a:spcPts val="3200"/>
              </a:spcBef>
              <a:spcAft>
                <a:spcPts val="0"/>
              </a:spcAft>
              <a:buSzPts val="3200"/>
              <a:buNone/>
              <a:defRPr sz="3200"/>
            </a:lvl6pPr>
            <a:lvl7pPr lvl="6" rtl="0" algn="ctr">
              <a:lnSpc>
                <a:spcPct val="100000"/>
              </a:lnSpc>
              <a:spcBef>
                <a:spcPts val="3200"/>
              </a:spcBef>
              <a:spcAft>
                <a:spcPts val="0"/>
              </a:spcAft>
              <a:buSzPts val="3200"/>
              <a:buNone/>
              <a:defRPr sz="3200"/>
            </a:lvl7pPr>
            <a:lvl8pPr lvl="7" rtl="0" algn="ctr">
              <a:lnSpc>
                <a:spcPct val="100000"/>
              </a:lnSpc>
              <a:spcBef>
                <a:spcPts val="3200"/>
              </a:spcBef>
              <a:spcAft>
                <a:spcPts val="0"/>
              </a:spcAft>
              <a:buSzPts val="3200"/>
              <a:buNone/>
              <a:defRPr sz="3200"/>
            </a:lvl8pPr>
            <a:lvl9pPr lvl="8" rtl="0" algn="ctr">
              <a:lnSpc>
                <a:spcPct val="100000"/>
              </a:lnSpc>
              <a:spcBef>
                <a:spcPts val="3200"/>
              </a:spcBef>
              <a:spcAft>
                <a:spcPts val="3200"/>
              </a:spcAft>
              <a:buSzPts val="3200"/>
              <a:buNone/>
              <a:defRPr sz="3200"/>
            </a:lvl9pPr>
          </a:lstStyle>
          <a:p/>
        </p:txBody>
      </p:sp>
      <p:grpSp>
        <p:nvGrpSpPr>
          <p:cNvPr id="208" name="Google Shape;208;p11"/>
          <p:cNvGrpSpPr/>
          <p:nvPr/>
        </p:nvGrpSpPr>
        <p:grpSpPr>
          <a:xfrm>
            <a:off x="-59" y="-2802395"/>
            <a:ext cx="18287963" cy="5855038"/>
            <a:chOff x="-30" y="-1401198"/>
            <a:chExt cx="9143982" cy="2927519"/>
          </a:xfrm>
        </p:grpSpPr>
        <p:grpSp>
          <p:nvGrpSpPr>
            <p:cNvPr id="209" name="Google Shape;209;p11"/>
            <p:cNvGrpSpPr/>
            <p:nvPr/>
          </p:nvGrpSpPr>
          <p:grpSpPr>
            <a:xfrm>
              <a:off x="4571979" y="-1401198"/>
              <a:ext cx="4571972" cy="2927519"/>
              <a:chOff x="328925" y="1806100"/>
              <a:chExt cx="1296425" cy="830125"/>
            </a:xfrm>
          </p:grpSpPr>
          <p:sp>
            <p:nvSpPr>
              <p:cNvPr id="210" name="Google Shape;210;p11"/>
              <p:cNvSpPr/>
              <p:nvPr/>
            </p:nvSpPr>
            <p:spPr>
              <a:xfrm>
                <a:off x="328925" y="2189000"/>
                <a:ext cx="19500" cy="49525"/>
              </a:xfrm>
              <a:custGeom>
                <a:rect b="b" l="l" r="r" t="t"/>
                <a:pathLst>
                  <a:path extrusionOk="0" h="1981" w="780">
                    <a:moveTo>
                      <a:pt x="780" y="1"/>
                    </a:moveTo>
                    <a:cubicBezTo>
                      <a:pt x="437" y="328"/>
                      <a:pt x="172" y="585"/>
                      <a:pt x="0" y="749"/>
                    </a:cubicBezTo>
                    <a:lnTo>
                      <a:pt x="0" y="1209"/>
                    </a:lnTo>
                    <a:cubicBezTo>
                      <a:pt x="172" y="1381"/>
                      <a:pt x="437" y="1646"/>
                      <a:pt x="780" y="198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 name="Google Shape;211;p11"/>
              <p:cNvSpPr/>
              <p:nvPr/>
            </p:nvSpPr>
            <p:spPr>
              <a:xfrm>
                <a:off x="358725" y="2161525"/>
                <a:ext cx="19525" cy="105650"/>
              </a:xfrm>
              <a:custGeom>
                <a:rect b="b" l="l" r="r" t="t"/>
                <a:pathLst>
                  <a:path extrusionOk="0" h="4226" w="781">
                    <a:moveTo>
                      <a:pt x="780" y="1"/>
                    </a:moveTo>
                    <a:cubicBezTo>
                      <a:pt x="492" y="258"/>
                      <a:pt x="235" y="500"/>
                      <a:pt x="1" y="718"/>
                    </a:cubicBezTo>
                    <a:lnTo>
                      <a:pt x="1" y="3477"/>
                    </a:lnTo>
                    <a:cubicBezTo>
                      <a:pt x="235" y="3711"/>
                      <a:pt x="492" y="3960"/>
                      <a:pt x="780" y="422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 name="Google Shape;212;p11"/>
              <p:cNvSpPr/>
              <p:nvPr/>
            </p:nvSpPr>
            <p:spPr>
              <a:xfrm>
                <a:off x="388350" y="2134650"/>
                <a:ext cx="19500" cy="160400"/>
              </a:xfrm>
              <a:custGeom>
                <a:rect b="b" l="l" r="r" t="t"/>
                <a:pathLst>
                  <a:path extrusionOk="0" h="6416" w="780">
                    <a:moveTo>
                      <a:pt x="780" y="0"/>
                    </a:moveTo>
                    <a:cubicBezTo>
                      <a:pt x="507" y="242"/>
                      <a:pt x="250" y="476"/>
                      <a:pt x="0" y="702"/>
                    </a:cubicBezTo>
                    <a:lnTo>
                      <a:pt x="0" y="5690"/>
                    </a:lnTo>
                    <a:cubicBezTo>
                      <a:pt x="250" y="5924"/>
                      <a:pt x="507" y="6166"/>
                      <a:pt x="780" y="64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 name="Google Shape;213;p11"/>
              <p:cNvSpPr/>
              <p:nvPr/>
            </p:nvSpPr>
            <p:spPr>
              <a:xfrm>
                <a:off x="417975" y="2108725"/>
                <a:ext cx="19500" cy="213400"/>
              </a:xfrm>
              <a:custGeom>
                <a:rect b="b" l="l" r="r" t="t"/>
                <a:pathLst>
                  <a:path extrusionOk="0" h="8536" w="780">
                    <a:moveTo>
                      <a:pt x="780" y="1"/>
                    </a:moveTo>
                    <a:cubicBezTo>
                      <a:pt x="515" y="227"/>
                      <a:pt x="250" y="460"/>
                      <a:pt x="0" y="679"/>
                    </a:cubicBezTo>
                    <a:lnTo>
                      <a:pt x="0" y="7826"/>
                    </a:lnTo>
                    <a:cubicBezTo>
                      <a:pt x="250" y="8060"/>
                      <a:pt x="515" y="8294"/>
                      <a:pt x="780" y="853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 name="Google Shape;214;p11"/>
              <p:cNvSpPr/>
              <p:nvPr/>
            </p:nvSpPr>
            <p:spPr>
              <a:xfrm>
                <a:off x="447775" y="2083400"/>
                <a:ext cx="19525" cy="265025"/>
              </a:xfrm>
              <a:custGeom>
                <a:rect b="b" l="l" r="r" t="t"/>
                <a:pathLst>
                  <a:path extrusionOk="0" h="10601" w="781">
                    <a:moveTo>
                      <a:pt x="780" y="0"/>
                    </a:moveTo>
                    <a:cubicBezTo>
                      <a:pt x="507" y="226"/>
                      <a:pt x="250" y="445"/>
                      <a:pt x="1" y="663"/>
                    </a:cubicBezTo>
                    <a:lnTo>
                      <a:pt x="1" y="9907"/>
                    </a:lnTo>
                    <a:cubicBezTo>
                      <a:pt x="250" y="10133"/>
                      <a:pt x="507" y="10367"/>
                      <a:pt x="780" y="1060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 name="Google Shape;215;p11"/>
              <p:cNvSpPr/>
              <p:nvPr/>
            </p:nvSpPr>
            <p:spPr>
              <a:xfrm>
                <a:off x="477400" y="2058850"/>
                <a:ext cx="19500" cy="314900"/>
              </a:xfrm>
              <a:custGeom>
                <a:rect b="b" l="l" r="r" t="t"/>
                <a:pathLst>
                  <a:path extrusionOk="0" h="12596" w="780">
                    <a:moveTo>
                      <a:pt x="780" y="0"/>
                    </a:moveTo>
                    <a:cubicBezTo>
                      <a:pt x="515" y="211"/>
                      <a:pt x="258" y="429"/>
                      <a:pt x="1" y="639"/>
                    </a:cubicBezTo>
                    <a:lnTo>
                      <a:pt x="1" y="11933"/>
                    </a:lnTo>
                    <a:cubicBezTo>
                      <a:pt x="258" y="12152"/>
                      <a:pt x="515" y="12378"/>
                      <a:pt x="780" y="1259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 name="Google Shape;216;p11"/>
              <p:cNvSpPr/>
              <p:nvPr/>
            </p:nvSpPr>
            <p:spPr>
              <a:xfrm>
                <a:off x="507025" y="2035075"/>
                <a:ext cx="19500" cy="363425"/>
              </a:xfrm>
              <a:custGeom>
                <a:rect b="b" l="l" r="r" t="t"/>
                <a:pathLst>
                  <a:path extrusionOk="0" h="14537" w="780">
                    <a:moveTo>
                      <a:pt x="780" y="0"/>
                    </a:moveTo>
                    <a:cubicBezTo>
                      <a:pt x="522" y="203"/>
                      <a:pt x="257" y="413"/>
                      <a:pt x="0" y="616"/>
                    </a:cubicBezTo>
                    <a:lnTo>
                      <a:pt x="0" y="13890"/>
                    </a:lnTo>
                    <a:cubicBezTo>
                      <a:pt x="257" y="14108"/>
                      <a:pt x="522" y="14326"/>
                      <a:pt x="780" y="1453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 name="Google Shape;217;p11"/>
              <p:cNvSpPr/>
              <p:nvPr/>
            </p:nvSpPr>
            <p:spPr>
              <a:xfrm>
                <a:off x="536825" y="2011875"/>
                <a:ext cx="19525" cy="410600"/>
              </a:xfrm>
              <a:custGeom>
                <a:rect b="b" l="l" r="r" t="t"/>
                <a:pathLst>
                  <a:path extrusionOk="0" h="16424" w="781">
                    <a:moveTo>
                      <a:pt x="780" y="1"/>
                    </a:moveTo>
                    <a:cubicBezTo>
                      <a:pt x="515" y="203"/>
                      <a:pt x="258" y="406"/>
                      <a:pt x="1" y="601"/>
                    </a:cubicBezTo>
                    <a:lnTo>
                      <a:pt x="1" y="15800"/>
                    </a:lnTo>
                    <a:cubicBezTo>
                      <a:pt x="258" y="16010"/>
                      <a:pt x="515" y="16213"/>
                      <a:pt x="780" y="1642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 name="Google Shape;218;p11"/>
              <p:cNvSpPr/>
              <p:nvPr/>
            </p:nvSpPr>
            <p:spPr>
              <a:xfrm>
                <a:off x="566450" y="1989675"/>
                <a:ext cx="19500" cy="456000"/>
              </a:xfrm>
              <a:custGeom>
                <a:rect b="b" l="l" r="r" t="t"/>
                <a:pathLst>
                  <a:path extrusionOk="0" h="18240" w="780">
                    <a:moveTo>
                      <a:pt x="780" y="0"/>
                    </a:moveTo>
                    <a:cubicBezTo>
                      <a:pt x="523" y="195"/>
                      <a:pt x="258" y="390"/>
                      <a:pt x="1" y="577"/>
                    </a:cubicBezTo>
                    <a:lnTo>
                      <a:pt x="1" y="17639"/>
                    </a:lnTo>
                    <a:cubicBezTo>
                      <a:pt x="258" y="17834"/>
                      <a:pt x="523" y="18036"/>
                      <a:pt x="780" y="1823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 name="Google Shape;219;p11"/>
              <p:cNvSpPr/>
              <p:nvPr/>
            </p:nvSpPr>
            <p:spPr>
              <a:xfrm>
                <a:off x="596275" y="1968225"/>
                <a:ext cx="19500" cy="499650"/>
              </a:xfrm>
              <a:custGeom>
                <a:rect b="b" l="l" r="r" t="t"/>
                <a:pathLst>
                  <a:path extrusionOk="0" h="19986" w="780">
                    <a:moveTo>
                      <a:pt x="780" y="1"/>
                    </a:moveTo>
                    <a:cubicBezTo>
                      <a:pt x="515" y="188"/>
                      <a:pt x="257" y="367"/>
                      <a:pt x="0" y="562"/>
                    </a:cubicBezTo>
                    <a:lnTo>
                      <a:pt x="0" y="19409"/>
                    </a:lnTo>
                    <a:cubicBezTo>
                      <a:pt x="257" y="19604"/>
                      <a:pt x="515" y="19799"/>
                      <a:pt x="780" y="199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 name="Google Shape;220;p11"/>
              <p:cNvSpPr/>
              <p:nvPr/>
            </p:nvSpPr>
            <p:spPr>
              <a:xfrm>
                <a:off x="625875" y="1947575"/>
                <a:ext cx="19525" cy="541750"/>
              </a:xfrm>
              <a:custGeom>
                <a:rect b="b" l="l" r="r" t="t"/>
                <a:pathLst>
                  <a:path extrusionOk="0" h="21670" w="781">
                    <a:moveTo>
                      <a:pt x="780" y="1"/>
                    </a:moveTo>
                    <a:cubicBezTo>
                      <a:pt x="515" y="180"/>
                      <a:pt x="258" y="359"/>
                      <a:pt x="1" y="538"/>
                    </a:cubicBezTo>
                    <a:lnTo>
                      <a:pt x="1" y="21116"/>
                    </a:lnTo>
                    <a:cubicBezTo>
                      <a:pt x="258" y="21303"/>
                      <a:pt x="515" y="21482"/>
                      <a:pt x="780" y="2166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 name="Google Shape;221;p11"/>
              <p:cNvSpPr/>
              <p:nvPr/>
            </p:nvSpPr>
            <p:spPr>
              <a:xfrm>
                <a:off x="655500" y="1927900"/>
                <a:ext cx="19525" cy="581875"/>
              </a:xfrm>
              <a:custGeom>
                <a:rect b="b" l="l" r="r" t="t"/>
                <a:pathLst>
                  <a:path extrusionOk="0" h="23275" w="781">
                    <a:moveTo>
                      <a:pt x="780" y="0"/>
                    </a:moveTo>
                    <a:cubicBezTo>
                      <a:pt x="523" y="172"/>
                      <a:pt x="266" y="343"/>
                      <a:pt x="1" y="515"/>
                    </a:cubicBezTo>
                    <a:lnTo>
                      <a:pt x="1" y="22737"/>
                    </a:lnTo>
                    <a:cubicBezTo>
                      <a:pt x="266" y="22916"/>
                      <a:pt x="523" y="23095"/>
                      <a:pt x="780" y="2327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 name="Google Shape;222;p11"/>
              <p:cNvSpPr/>
              <p:nvPr/>
            </p:nvSpPr>
            <p:spPr>
              <a:xfrm>
                <a:off x="685325" y="1909375"/>
                <a:ext cx="19500" cy="619700"/>
              </a:xfrm>
              <a:custGeom>
                <a:rect b="b" l="l" r="r" t="t"/>
                <a:pathLst>
                  <a:path extrusionOk="0" h="24788" w="780">
                    <a:moveTo>
                      <a:pt x="780" y="1"/>
                    </a:moveTo>
                    <a:cubicBezTo>
                      <a:pt x="515" y="157"/>
                      <a:pt x="257" y="321"/>
                      <a:pt x="0" y="484"/>
                    </a:cubicBezTo>
                    <a:lnTo>
                      <a:pt x="0" y="24280"/>
                    </a:lnTo>
                    <a:cubicBezTo>
                      <a:pt x="257" y="24452"/>
                      <a:pt x="515" y="24623"/>
                      <a:pt x="780" y="2478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 name="Google Shape;223;p11"/>
              <p:cNvSpPr/>
              <p:nvPr/>
            </p:nvSpPr>
            <p:spPr>
              <a:xfrm>
                <a:off x="714925" y="1891650"/>
                <a:ext cx="19525" cy="655725"/>
              </a:xfrm>
              <a:custGeom>
                <a:rect b="b" l="l" r="r" t="t"/>
                <a:pathLst>
                  <a:path extrusionOk="0" h="26229" w="781">
                    <a:moveTo>
                      <a:pt x="780" y="1"/>
                    </a:moveTo>
                    <a:cubicBezTo>
                      <a:pt x="523" y="149"/>
                      <a:pt x="258" y="305"/>
                      <a:pt x="1" y="461"/>
                    </a:cubicBezTo>
                    <a:lnTo>
                      <a:pt x="1" y="25753"/>
                    </a:lnTo>
                    <a:cubicBezTo>
                      <a:pt x="258" y="25917"/>
                      <a:pt x="523" y="26073"/>
                      <a:pt x="780" y="2622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 name="Google Shape;224;p11"/>
              <p:cNvSpPr/>
              <p:nvPr/>
            </p:nvSpPr>
            <p:spPr>
              <a:xfrm>
                <a:off x="744750" y="1875275"/>
                <a:ext cx="19500" cy="689050"/>
              </a:xfrm>
              <a:custGeom>
                <a:rect b="b" l="l" r="r" t="t"/>
                <a:pathLst>
                  <a:path extrusionOk="0" h="27562" w="780">
                    <a:moveTo>
                      <a:pt x="780" y="1"/>
                    </a:moveTo>
                    <a:cubicBezTo>
                      <a:pt x="515" y="141"/>
                      <a:pt x="258" y="282"/>
                      <a:pt x="0" y="430"/>
                    </a:cubicBezTo>
                    <a:lnTo>
                      <a:pt x="0" y="27125"/>
                    </a:lnTo>
                    <a:cubicBezTo>
                      <a:pt x="258" y="27273"/>
                      <a:pt x="515" y="27422"/>
                      <a:pt x="780" y="2756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 name="Google Shape;225;p11"/>
              <p:cNvSpPr/>
              <p:nvPr/>
            </p:nvSpPr>
            <p:spPr>
              <a:xfrm>
                <a:off x="774375" y="1860075"/>
                <a:ext cx="19500" cy="720050"/>
              </a:xfrm>
              <a:custGeom>
                <a:rect b="b" l="l" r="r" t="t"/>
                <a:pathLst>
                  <a:path extrusionOk="0" h="28802" w="780">
                    <a:moveTo>
                      <a:pt x="780" y="1"/>
                    </a:moveTo>
                    <a:cubicBezTo>
                      <a:pt x="522" y="133"/>
                      <a:pt x="257" y="258"/>
                      <a:pt x="0" y="391"/>
                    </a:cubicBezTo>
                    <a:lnTo>
                      <a:pt x="0" y="28396"/>
                    </a:lnTo>
                    <a:cubicBezTo>
                      <a:pt x="257" y="28536"/>
                      <a:pt x="522" y="28669"/>
                      <a:pt x="780" y="288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 name="Google Shape;226;p11"/>
              <p:cNvSpPr/>
              <p:nvPr/>
            </p:nvSpPr>
            <p:spPr>
              <a:xfrm>
                <a:off x="803975" y="1846450"/>
                <a:ext cx="19525" cy="747900"/>
              </a:xfrm>
              <a:custGeom>
                <a:rect b="b" l="l" r="r" t="t"/>
                <a:pathLst>
                  <a:path extrusionOk="0" h="29916" w="781">
                    <a:moveTo>
                      <a:pt x="780" y="0"/>
                    </a:moveTo>
                    <a:cubicBezTo>
                      <a:pt x="523" y="110"/>
                      <a:pt x="266" y="234"/>
                      <a:pt x="1" y="351"/>
                    </a:cubicBezTo>
                    <a:lnTo>
                      <a:pt x="1" y="29549"/>
                    </a:lnTo>
                    <a:cubicBezTo>
                      <a:pt x="266" y="29674"/>
                      <a:pt x="523" y="29798"/>
                      <a:pt x="780" y="299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 name="Google Shape;227;p11"/>
              <p:cNvSpPr/>
              <p:nvPr/>
            </p:nvSpPr>
            <p:spPr>
              <a:xfrm>
                <a:off x="833800" y="1834375"/>
                <a:ext cx="19500" cy="772625"/>
              </a:xfrm>
              <a:custGeom>
                <a:rect b="b" l="l" r="r" t="t"/>
                <a:pathLst>
                  <a:path extrusionOk="0" h="30905" w="780">
                    <a:moveTo>
                      <a:pt x="780" y="0"/>
                    </a:moveTo>
                    <a:cubicBezTo>
                      <a:pt x="515" y="94"/>
                      <a:pt x="258" y="203"/>
                      <a:pt x="0" y="312"/>
                    </a:cubicBezTo>
                    <a:lnTo>
                      <a:pt x="0" y="30577"/>
                    </a:lnTo>
                    <a:cubicBezTo>
                      <a:pt x="258" y="30694"/>
                      <a:pt x="515" y="30804"/>
                      <a:pt x="780" y="3090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 name="Google Shape;228;p11"/>
              <p:cNvSpPr/>
              <p:nvPr/>
            </p:nvSpPr>
            <p:spPr>
              <a:xfrm>
                <a:off x="863425" y="1823850"/>
                <a:ext cx="19500" cy="793875"/>
              </a:xfrm>
              <a:custGeom>
                <a:rect b="b" l="l" r="r" t="t"/>
                <a:pathLst>
                  <a:path extrusionOk="0" h="31755" w="780">
                    <a:moveTo>
                      <a:pt x="780" y="0"/>
                    </a:moveTo>
                    <a:cubicBezTo>
                      <a:pt x="522" y="86"/>
                      <a:pt x="265" y="172"/>
                      <a:pt x="0" y="265"/>
                    </a:cubicBezTo>
                    <a:lnTo>
                      <a:pt x="0" y="31482"/>
                    </a:lnTo>
                    <a:cubicBezTo>
                      <a:pt x="265" y="31583"/>
                      <a:pt x="522" y="31669"/>
                      <a:pt x="780" y="3175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 name="Google Shape;229;p11"/>
              <p:cNvSpPr/>
              <p:nvPr/>
            </p:nvSpPr>
            <p:spPr>
              <a:xfrm>
                <a:off x="893025" y="1815650"/>
                <a:ext cx="19525" cy="810850"/>
              </a:xfrm>
              <a:custGeom>
                <a:rect b="b" l="l" r="r" t="t"/>
                <a:pathLst>
                  <a:path extrusionOk="0" h="32434" w="781">
                    <a:moveTo>
                      <a:pt x="780" y="1"/>
                    </a:moveTo>
                    <a:cubicBezTo>
                      <a:pt x="523" y="63"/>
                      <a:pt x="266" y="133"/>
                      <a:pt x="1" y="204"/>
                    </a:cubicBezTo>
                    <a:lnTo>
                      <a:pt x="1" y="32215"/>
                    </a:lnTo>
                    <a:cubicBezTo>
                      <a:pt x="266" y="32293"/>
                      <a:pt x="523" y="32363"/>
                      <a:pt x="780" y="3243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 name="Google Shape;230;p11"/>
              <p:cNvSpPr/>
              <p:nvPr/>
            </p:nvSpPr>
            <p:spPr>
              <a:xfrm>
                <a:off x="922850" y="1809625"/>
                <a:ext cx="19500" cy="822900"/>
              </a:xfrm>
              <a:custGeom>
                <a:rect b="b" l="l" r="r" t="t"/>
                <a:pathLst>
                  <a:path extrusionOk="0" h="32916" w="780">
                    <a:moveTo>
                      <a:pt x="780" y="0"/>
                    </a:moveTo>
                    <a:cubicBezTo>
                      <a:pt x="523" y="39"/>
                      <a:pt x="265" y="86"/>
                      <a:pt x="0" y="141"/>
                    </a:cubicBezTo>
                    <a:lnTo>
                      <a:pt x="0" y="32768"/>
                    </a:lnTo>
                    <a:cubicBezTo>
                      <a:pt x="265" y="32830"/>
                      <a:pt x="523" y="32877"/>
                      <a:pt x="780" y="3291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 name="Google Shape;231;p11"/>
              <p:cNvSpPr/>
              <p:nvPr/>
            </p:nvSpPr>
            <p:spPr>
              <a:xfrm>
                <a:off x="952475" y="1806500"/>
                <a:ext cx="19500" cy="829350"/>
              </a:xfrm>
              <a:custGeom>
                <a:rect b="b" l="l" r="r" t="t"/>
                <a:pathLst>
                  <a:path extrusionOk="0" h="33174" w="780">
                    <a:moveTo>
                      <a:pt x="780" y="1"/>
                    </a:moveTo>
                    <a:cubicBezTo>
                      <a:pt x="522" y="8"/>
                      <a:pt x="265" y="40"/>
                      <a:pt x="0" y="71"/>
                    </a:cubicBezTo>
                    <a:lnTo>
                      <a:pt x="0" y="33103"/>
                    </a:lnTo>
                    <a:cubicBezTo>
                      <a:pt x="265" y="33134"/>
                      <a:pt x="522" y="33158"/>
                      <a:pt x="780" y="331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 name="Google Shape;232;p11"/>
              <p:cNvSpPr/>
              <p:nvPr/>
            </p:nvSpPr>
            <p:spPr>
              <a:xfrm>
                <a:off x="982275" y="1806100"/>
                <a:ext cx="19525" cy="830125"/>
              </a:xfrm>
              <a:custGeom>
                <a:rect b="b" l="l" r="r" t="t"/>
                <a:pathLst>
                  <a:path extrusionOk="0" h="33205" w="781">
                    <a:moveTo>
                      <a:pt x="1" y="1"/>
                    </a:moveTo>
                    <a:lnTo>
                      <a:pt x="1" y="33205"/>
                    </a:lnTo>
                    <a:lnTo>
                      <a:pt x="110" y="33205"/>
                    </a:lnTo>
                    <a:cubicBezTo>
                      <a:pt x="328" y="33205"/>
                      <a:pt x="554" y="33197"/>
                      <a:pt x="780" y="33182"/>
                    </a:cubicBezTo>
                    <a:lnTo>
                      <a:pt x="780" y="24"/>
                    </a:lnTo>
                    <a:cubicBezTo>
                      <a:pt x="554" y="9"/>
                      <a:pt x="328" y="1"/>
                      <a:pt x="11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 name="Google Shape;233;p11"/>
              <p:cNvSpPr/>
              <p:nvPr/>
            </p:nvSpPr>
            <p:spPr>
              <a:xfrm>
                <a:off x="1011900" y="1807675"/>
                <a:ext cx="19500" cy="827000"/>
              </a:xfrm>
              <a:custGeom>
                <a:rect b="b" l="l" r="r" t="t"/>
                <a:pathLst>
                  <a:path extrusionOk="0" h="33080" w="780">
                    <a:moveTo>
                      <a:pt x="1" y="0"/>
                    </a:moveTo>
                    <a:lnTo>
                      <a:pt x="1" y="33080"/>
                    </a:lnTo>
                    <a:cubicBezTo>
                      <a:pt x="258" y="33056"/>
                      <a:pt x="515" y="33017"/>
                      <a:pt x="780" y="32971"/>
                    </a:cubicBezTo>
                    <a:lnTo>
                      <a:pt x="780" y="102"/>
                    </a:lnTo>
                    <a:cubicBezTo>
                      <a:pt x="515" y="63"/>
                      <a:pt x="258" y="2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 name="Google Shape;234;p11"/>
              <p:cNvSpPr/>
              <p:nvPr/>
            </p:nvSpPr>
            <p:spPr>
              <a:xfrm>
                <a:off x="1041525" y="1812150"/>
                <a:ext cx="19500" cy="817850"/>
              </a:xfrm>
              <a:custGeom>
                <a:rect b="b" l="l" r="r" t="t"/>
                <a:pathLst>
                  <a:path extrusionOk="0" h="32714" w="780">
                    <a:moveTo>
                      <a:pt x="0" y="1"/>
                    </a:moveTo>
                    <a:lnTo>
                      <a:pt x="0" y="32714"/>
                    </a:lnTo>
                    <a:cubicBezTo>
                      <a:pt x="257" y="32659"/>
                      <a:pt x="522" y="32597"/>
                      <a:pt x="780" y="32527"/>
                    </a:cubicBezTo>
                    <a:lnTo>
                      <a:pt x="780" y="180"/>
                    </a:lnTo>
                    <a:cubicBezTo>
                      <a:pt x="522" y="110"/>
                      <a:pt x="257"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 name="Google Shape;235;p11"/>
              <p:cNvSpPr/>
              <p:nvPr/>
            </p:nvSpPr>
            <p:spPr>
              <a:xfrm>
                <a:off x="1071325" y="1819350"/>
                <a:ext cx="19525" cy="803050"/>
              </a:xfrm>
              <a:custGeom>
                <a:rect b="b" l="l" r="r" t="t"/>
                <a:pathLst>
                  <a:path extrusionOk="0" h="32122" w="781">
                    <a:moveTo>
                      <a:pt x="1" y="1"/>
                    </a:moveTo>
                    <a:lnTo>
                      <a:pt x="1" y="32122"/>
                    </a:lnTo>
                    <a:cubicBezTo>
                      <a:pt x="258" y="32051"/>
                      <a:pt x="515" y="31966"/>
                      <a:pt x="780" y="31872"/>
                    </a:cubicBezTo>
                    <a:lnTo>
                      <a:pt x="780" y="243"/>
                    </a:lnTo>
                    <a:cubicBezTo>
                      <a:pt x="515" y="157"/>
                      <a:pt x="258" y="71"/>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 name="Google Shape;236;p11"/>
              <p:cNvSpPr/>
              <p:nvPr/>
            </p:nvSpPr>
            <p:spPr>
              <a:xfrm>
                <a:off x="1100950" y="1828900"/>
                <a:ext cx="19500" cy="783750"/>
              </a:xfrm>
              <a:custGeom>
                <a:rect b="b" l="l" r="r" t="t"/>
                <a:pathLst>
                  <a:path extrusionOk="0" h="31350" w="780">
                    <a:moveTo>
                      <a:pt x="1" y="1"/>
                    </a:moveTo>
                    <a:lnTo>
                      <a:pt x="1" y="31350"/>
                    </a:lnTo>
                    <a:cubicBezTo>
                      <a:pt x="258" y="31249"/>
                      <a:pt x="523" y="31147"/>
                      <a:pt x="780" y="31046"/>
                    </a:cubicBezTo>
                    <a:lnTo>
                      <a:pt x="780" y="289"/>
                    </a:lnTo>
                    <a:cubicBezTo>
                      <a:pt x="523" y="188"/>
                      <a:pt x="258" y="9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 name="Google Shape;237;p11"/>
              <p:cNvSpPr/>
              <p:nvPr/>
            </p:nvSpPr>
            <p:spPr>
              <a:xfrm>
                <a:off x="1130575" y="1840400"/>
                <a:ext cx="19500" cy="760175"/>
              </a:xfrm>
              <a:custGeom>
                <a:rect b="b" l="l" r="r" t="t"/>
                <a:pathLst>
                  <a:path extrusionOk="0" h="30407" w="780">
                    <a:moveTo>
                      <a:pt x="0" y="1"/>
                    </a:moveTo>
                    <a:lnTo>
                      <a:pt x="0" y="30407"/>
                    </a:lnTo>
                    <a:cubicBezTo>
                      <a:pt x="265" y="30297"/>
                      <a:pt x="523" y="30181"/>
                      <a:pt x="780" y="30056"/>
                    </a:cubicBezTo>
                    <a:lnTo>
                      <a:pt x="780" y="336"/>
                    </a:lnTo>
                    <a:cubicBezTo>
                      <a:pt x="523" y="219"/>
                      <a:pt x="265"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 name="Google Shape;238;p11"/>
              <p:cNvSpPr/>
              <p:nvPr/>
            </p:nvSpPr>
            <p:spPr>
              <a:xfrm>
                <a:off x="1160375" y="1853650"/>
                <a:ext cx="19525" cy="733300"/>
              </a:xfrm>
              <a:custGeom>
                <a:rect b="b" l="l" r="r" t="t"/>
                <a:pathLst>
                  <a:path extrusionOk="0" h="29332" w="781">
                    <a:moveTo>
                      <a:pt x="1" y="1"/>
                    </a:moveTo>
                    <a:lnTo>
                      <a:pt x="1" y="29331"/>
                    </a:lnTo>
                    <a:cubicBezTo>
                      <a:pt x="258" y="29206"/>
                      <a:pt x="515" y="29074"/>
                      <a:pt x="780" y="28934"/>
                    </a:cubicBezTo>
                    <a:lnTo>
                      <a:pt x="780" y="383"/>
                    </a:lnTo>
                    <a:cubicBezTo>
                      <a:pt x="515" y="250"/>
                      <a:pt x="258"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 name="Google Shape;239;p11"/>
              <p:cNvSpPr/>
              <p:nvPr/>
            </p:nvSpPr>
            <p:spPr>
              <a:xfrm>
                <a:off x="1190000" y="1868475"/>
                <a:ext cx="19525" cy="703075"/>
              </a:xfrm>
              <a:custGeom>
                <a:rect b="b" l="l" r="r" t="t"/>
                <a:pathLst>
                  <a:path extrusionOk="0" h="28123" w="781">
                    <a:moveTo>
                      <a:pt x="1" y="0"/>
                    </a:moveTo>
                    <a:lnTo>
                      <a:pt x="1" y="28122"/>
                    </a:lnTo>
                    <a:cubicBezTo>
                      <a:pt x="266" y="27982"/>
                      <a:pt x="523" y="27834"/>
                      <a:pt x="780" y="27686"/>
                    </a:cubicBezTo>
                    <a:lnTo>
                      <a:pt x="780" y="413"/>
                    </a:lnTo>
                    <a:cubicBezTo>
                      <a:pt x="523" y="273"/>
                      <a:pt x="266" y="13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 name="Google Shape;240;p11"/>
              <p:cNvSpPr/>
              <p:nvPr/>
            </p:nvSpPr>
            <p:spPr>
              <a:xfrm>
                <a:off x="1219825" y="1884650"/>
                <a:ext cx="19500" cy="670125"/>
              </a:xfrm>
              <a:custGeom>
                <a:rect b="b" l="l" r="r" t="t"/>
                <a:pathLst>
                  <a:path extrusionOk="0" h="26805" w="780">
                    <a:moveTo>
                      <a:pt x="0" y="0"/>
                    </a:moveTo>
                    <a:lnTo>
                      <a:pt x="0" y="26805"/>
                    </a:lnTo>
                    <a:cubicBezTo>
                      <a:pt x="257" y="26649"/>
                      <a:pt x="515" y="26493"/>
                      <a:pt x="780" y="26329"/>
                    </a:cubicBezTo>
                    <a:lnTo>
                      <a:pt x="780" y="452"/>
                    </a:lnTo>
                    <a:cubicBezTo>
                      <a:pt x="515" y="296"/>
                      <a:pt x="257" y="148"/>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 name="Google Shape;241;p11"/>
              <p:cNvSpPr/>
              <p:nvPr/>
            </p:nvSpPr>
            <p:spPr>
              <a:xfrm>
                <a:off x="1249425" y="1902175"/>
                <a:ext cx="19525" cy="634300"/>
              </a:xfrm>
              <a:custGeom>
                <a:rect b="b" l="l" r="r" t="t"/>
                <a:pathLst>
                  <a:path extrusionOk="0" h="25372" w="781">
                    <a:moveTo>
                      <a:pt x="1" y="1"/>
                    </a:moveTo>
                    <a:lnTo>
                      <a:pt x="1" y="25371"/>
                    </a:lnTo>
                    <a:cubicBezTo>
                      <a:pt x="258" y="25208"/>
                      <a:pt x="523" y="25044"/>
                      <a:pt x="780" y="24872"/>
                    </a:cubicBezTo>
                    <a:lnTo>
                      <a:pt x="780" y="484"/>
                    </a:lnTo>
                    <a:cubicBezTo>
                      <a:pt x="523" y="320"/>
                      <a:pt x="258" y="15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 name="Google Shape;242;p11"/>
              <p:cNvSpPr/>
              <p:nvPr/>
            </p:nvSpPr>
            <p:spPr>
              <a:xfrm>
                <a:off x="1279050" y="1920875"/>
                <a:ext cx="19525" cy="596300"/>
              </a:xfrm>
              <a:custGeom>
                <a:rect b="b" l="l" r="r" t="t"/>
                <a:pathLst>
                  <a:path extrusionOk="0" h="23852" w="781">
                    <a:moveTo>
                      <a:pt x="1" y="1"/>
                    </a:moveTo>
                    <a:lnTo>
                      <a:pt x="1" y="23852"/>
                    </a:lnTo>
                    <a:cubicBezTo>
                      <a:pt x="266" y="23672"/>
                      <a:pt x="523" y="23501"/>
                      <a:pt x="780" y="23314"/>
                    </a:cubicBezTo>
                    <a:lnTo>
                      <a:pt x="780" y="515"/>
                    </a:lnTo>
                    <a:cubicBezTo>
                      <a:pt x="523" y="336"/>
                      <a:pt x="266" y="165"/>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 name="Google Shape;243;p11"/>
              <p:cNvSpPr/>
              <p:nvPr/>
            </p:nvSpPr>
            <p:spPr>
              <a:xfrm>
                <a:off x="1308875" y="1940575"/>
                <a:ext cx="19500" cy="555950"/>
              </a:xfrm>
              <a:custGeom>
                <a:rect b="b" l="l" r="r" t="t"/>
                <a:pathLst>
                  <a:path extrusionOk="0" h="22238" w="780">
                    <a:moveTo>
                      <a:pt x="0" y="0"/>
                    </a:moveTo>
                    <a:lnTo>
                      <a:pt x="0" y="22237"/>
                    </a:lnTo>
                    <a:cubicBezTo>
                      <a:pt x="257" y="22058"/>
                      <a:pt x="522" y="21871"/>
                      <a:pt x="780" y="21676"/>
                    </a:cubicBezTo>
                    <a:lnTo>
                      <a:pt x="780" y="546"/>
                    </a:lnTo>
                    <a:cubicBezTo>
                      <a:pt x="522" y="359"/>
                      <a:pt x="257"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 name="Google Shape;244;p11"/>
              <p:cNvSpPr/>
              <p:nvPr/>
            </p:nvSpPr>
            <p:spPr>
              <a:xfrm>
                <a:off x="1338475" y="1961425"/>
                <a:ext cx="19525" cy="513675"/>
              </a:xfrm>
              <a:custGeom>
                <a:rect b="b" l="l" r="r" t="t"/>
                <a:pathLst>
                  <a:path extrusionOk="0" h="20547" w="781">
                    <a:moveTo>
                      <a:pt x="1" y="0"/>
                    </a:moveTo>
                    <a:lnTo>
                      <a:pt x="1" y="20546"/>
                    </a:lnTo>
                    <a:cubicBezTo>
                      <a:pt x="266" y="20343"/>
                      <a:pt x="523" y="20149"/>
                      <a:pt x="780" y="19954"/>
                    </a:cubicBezTo>
                    <a:lnTo>
                      <a:pt x="780" y="569"/>
                    </a:lnTo>
                    <a:cubicBezTo>
                      <a:pt x="523" y="374"/>
                      <a:pt x="266" y="18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 name="Google Shape;245;p11"/>
              <p:cNvSpPr/>
              <p:nvPr/>
            </p:nvSpPr>
            <p:spPr>
              <a:xfrm>
                <a:off x="1368300" y="1983250"/>
                <a:ext cx="19500" cy="469050"/>
              </a:xfrm>
              <a:custGeom>
                <a:rect b="b" l="l" r="r" t="t"/>
                <a:pathLst>
                  <a:path extrusionOk="0" h="18762" w="780">
                    <a:moveTo>
                      <a:pt x="0" y="0"/>
                    </a:moveTo>
                    <a:lnTo>
                      <a:pt x="0" y="18761"/>
                    </a:lnTo>
                    <a:cubicBezTo>
                      <a:pt x="258" y="18558"/>
                      <a:pt x="523" y="18356"/>
                      <a:pt x="780" y="18153"/>
                    </a:cubicBezTo>
                    <a:lnTo>
                      <a:pt x="780" y="592"/>
                    </a:lnTo>
                    <a:cubicBezTo>
                      <a:pt x="523" y="390"/>
                      <a:pt x="258" y="195"/>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 name="Google Shape;246;p11"/>
              <p:cNvSpPr/>
              <p:nvPr/>
            </p:nvSpPr>
            <p:spPr>
              <a:xfrm>
                <a:off x="1397925" y="2005850"/>
                <a:ext cx="19500" cy="423050"/>
              </a:xfrm>
              <a:custGeom>
                <a:rect b="b" l="l" r="r" t="t"/>
                <a:pathLst>
                  <a:path extrusionOk="0" h="16922" w="780">
                    <a:moveTo>
                      <a:pt x="0" y="0"/>
                    </a:moveTo>
                    <a:lnTo>
                      <a:pt x="0" y="16922"/>
                    </a:lnTo>
                    <a:cubicBezTo>
                      <a:pt x="265" y="16704"/>
                      <a:pt x="522" y="16493"/>
                      <a:pt x="780" y="16283"/>
                    </a:cubicBezTo>
                    <a:lnTo>
                      <a:pt x="780" y="616"/>
                    </a:lnTo>
                    <a:cubicBezTo>
                      <a:pt x="522" y="413"/>
                      <a:pt x="265" y="20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 name="Google Shape;247;p11"/>
              <p:cNvSpPr/>
              <p:nvPr/>
            </p:nvSpPr>
            <p:spPr>
              <a:xfrm>
                <a:off x="1427525" y="2029425"/>
                <a:ext cx="19525" cy="374925"/>
              </a:xfrm>
              <a:custGeom>
                <a:rect b="b" l="l" r="r" t="t"/>
                <a:pathLst>
                  <a:path extrusionOk="0" h="14997" w="781">
                    <a:moveTo>
                      <a:pt x="1" y="0"/>
                    </a:moveTo>
                    <a:lnTo>
                      <a:pt x="1" y="14997"/>
                    </a:lnTo>
                    <a:cubicBezTo>
                      <a:pt x="266" y="14778"/>
                      <a:pt x="523" y="14552"/>
                      <a:pt x="780" y="14334"/>
                    </a:cubicBezTo>
                    <a:lnTo>
                      <a:pt x="780" y="639"/>
                    </a:lnTo>
                    <a:cubicBezTo>
                      <a:pt x="523" y="429"/>
                      <a:pt x="266" y="211"/>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 name="Google Shape;248;p11"/>
              <p:cNvSpPr/>
              <p:nvPr/>
            </p:nvSpPr>
            <p:spPr>
              <a:xfrm>
                <a:off x="1457350" y="2053775"/>
                <a:ext cx="19500" cy="325250"/>
              </a:xfrm>
              <a:custGeom>
                <a:rect b="b" l="l" r="r" t="t"/>
                <a:pathLst>
                  <a:path extrusionOk="0" h="13010" w="780">
                    <a:moveTo>
                      <a:pt x="0" y="1"/>
                    </a:moveTo>
                    <a:lnTo>
                      <a:pt x="0" y="13009"/>
                    </a:lnTo>
                    <a:cubicBezTo>
                      <a:pt x="265" y="12776"/>
                      <a:pt x="523" y="12550"/>
                      <a:pt x="780" y="12324"/>
                    </a:cubicBezTo>
                    <a:lnTo>
                      <a:pt x="780" y="663"/>
                    </a:lnTo>
                    <a:cubicBezTo>
                      <a:pt x="523" y="445"/>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 name="Google Shape;249;p11"/>
              <p:cNvSpPr/>
              <p:nvPr/>
            </p:nvSpPr>
            <p:spPr>
              <a:xfrm>
                <a:off x="1486975" y="2079100"/>
                <a:ext cx="19500" cy="273800"/>
              </a:xfrm>
              <a:custGeom>
                <a:rect b="b" l="l" r="r" t="t"/>
                <a:pathLst>
                  <a:path extrusionOk="0" h="10952" w="780">
                    <a:moveTo>
                      <a:pt x="0" y="1"/>
                    </a:moveTo>
                    <a:lnTo>
                      <a:pt x="0" y="10952"/>
                    </a:lnTo>
                    <a:cubicBezTo>
                      <a:pt x="265" y="10710"/>
                      <a:pt x="530" y="10477"/>
                      <a:pt x="780" y="10243"/>
                    </a:cubicBezTo>
                    <a:lnTo>
                      <a:pt x="780" y="679"/>
                    </a:lnTo>
                    <a:cubicBezTo>
                      <a:pt x="530" y="453"/>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 name="Google Shape;250;p11"/>
              <p:cNvSpPr/>
              <p:nvPr/>
            </p:nvSpPr>
            <p:spPr>
              <a:xfrm>
                <a:off x="1516575" y="2105025"/>
                <a:ext cx="19525" cy="220800"/>
              </a:xfrm>
              <a:custGeom>
                <a:rect b="b" l="l" r="r" t="t"/>
                <a:pathLst>
                  <a:path extrusionOk="0" h="8832" w="781">
                    <a:moveTo>
                      <a:pt x="1" y="1"/>
                    </a:moveTo>
                    <a:lnTo>
                      <a:pt x="1" y="8832"/>
                    </a:lnTo>
                    <a:cubicBezTo>
                      <a:pt x="274" y="8582"/>
                      <a:pt x="531" y="8341"/>
                      <a:pt x="780" y="8099"/>
                    </a:cubicBezTo>
                    <a:lnTo>
                      <a:pt x="780" y="702"/>
                    </a:lnTo>
                    <a:cubicBezTo>
                      <a:pt x="531" y="476"/>
                      <a:pt x="274" y="24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 name="Google Shape;251;p11"/>
              <p:cNvSpPr/>
              <p:nvPr/>
            </p:nvSpPr>
            <p:spPr>
              <a:xfrm>
                <a:off x="1546400" y="2131925"/>
                <a:ext cx="19500" cy="166025"/>
              </a:xfrm>
              <a:custGeom>
                <a:rect b="b" l="l" r="r" t="t"/>
                <a:pathLst>
                  <a:path extrusionOk="0" h="6641" w="780">
                    <a:moveTo>
                      <a:pt x="1" y="0"/>
                    </a:moveTo>
                    <a:lnTo>
                      <a:pt x="1" y="6641"/>
                    </a:lnTo>
                    <a:cubicBezTo>
                      <a:pt x="273" y="6376"/>
                      <a:pt x="531" y="6127"/>
                      <a:pt x="780" y="5893"/>
                    </a:cubicBezTo>
                    <a:lnTo>
                      <a:pt x="780" y="725"/>
                    </a:lnTo>
                    <a:cubicBezTo>
                      <a:pt x="531" y="491"/>
                      <a:pt x="273" y="25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 name="Google Shape;252;p11"/>
              <p:cNvSpPr/>
              <p:nvPr/>
            </p:nvSpPr>
            <p:spPr>
              <a:xfrm>
                <a:off x="1576025" y="2159575"/>
                <a:ext cx="19500" cy="109550"/>
              </a:xfrm>
              <a:custGeom>
                <a:rect b="b" l="l" r="r" t="t"/>
                <a:pathLst>
                  <a:path extrusionOk="0" h="4382" w="780">
                    <a:moveTo>
                      <a:pt x="0" y="1"/>
                    </a:moveTo>
                    <a:lnTo>
                      <a:pt x="0" y="4381"/>
                    </a:lnTo>
                    <a:cubicBezTo>
                      <a:pt x="289" y="4109"/>
                      <a:pt x="546" y="3844"/>
                      <a:pt x="780" y="3610"/>
                    </a:cubicBezTo>
                    <a:lnTo>
                      <a:pt x="780" y="749"/>
                    </a:lnTo>
                    <a:cubicBezTo>
                      <a:pt x="546" y="523"/>
                      <a:pt x="289"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 name="Google Shape;253;p11"/>
              <p:cNvSpPr/>
              <p:nvPr/>
            </p:nvSpPr>
            <p:spPr>
              <a:xfrm>
                <a:off x="1605825" y="2188225"/>
                <a:ext cx="19525" cy="51275"/>
              </a:xfrm>
              <a:custGeom>
                <a:rect b="b" l="l" r="r" t="t"/>
                <a:pathLst>
                  <a:path extrusionOk="0" h="2051" w="781">
                    <a:moveTo>
                      <a:pt x="1" y="1"/>
                    </a:moveTo>
                    <a:lnTo>
                      <a:pt x="1" y="2051"/>
                    </a:lnTo>
                    <a:cubicBezTo>
                      <a:pt x="344" y="1700"/>
                      <a:pt x="609" y="1427"/>
                      <a:pt x="780" y="1248"/>
                    </a:cubicBezTo>
                    <a:lnTo>
                      <a:pt x="780" y="772"/>
                    </a:lnTo>
                    <a:cubicBezTo>
                      <a:pt x="609" y="601"/>
                      <a:pt x="344"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30" y="-1401198"/>
              <a:ext cx="4571972" cy="2927519"/>
              <a:chOff x="328925" y="1806100"/>
              <a:chExt cx="1296425" cy="830125"/>
            </a:xfrm>
          </p:grpSpPr>
          <p:sp>
            <p:nvSpPr>
              <p:cNvPr id="255" name="Google Shape;255;p11"/>
              <p:cNvSpPr/>
              <p:nvPr/>
            </p:nvSpPr>
            <p:spPr>
              <a:xfrm>
                <a:off x="328925" y="2189000"/>
                <a:ext cx="19500" cy="49525"/>
              </a:xfrm>
              <a:custGeom>
                <a:rect b="b" l="l" r="r" t="t"/>
                <a:pathLst>
                  <a:path extrusionOk="0" h="1981" w="780">
                    <a:moveTo>
                      <a:pt x="780" y="1"/>
                    </a:moveTo>
                    <a:cubicBezTo>
                      <a:pt x="437" y="328"/>
                      <a:pt x="172" y="585"/>
                      <a:pt x="0" y="749"/>
                    </a:cubicBezTo>
                    <a:lnTo>
                      <a:pt x="0" y="1209"/>
                    </a:lnTo>
                    <a:cubicBezTo>
                      <a:pt x="172" y="1381"/>
                      <a:pt x="437" y="1646"/>
                      <a:pt x="780" y="198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 name="Google Shape;256;p11"/>
              <p:cNvSpPr/>
              <p:nvPr/>
            </p:nvSpPr>
            <p:spPr>
              <a:xfrm>
                <a:off x="358725" y="2161525"/>
                <a:ext cx="19525" cy="105650"/>
              </a:xfrm>
              <a:custGeom>
                <a:rect b="b" l="l" r="r" t="t"/>
                <a:pathLst>
                  <a:path extrusionOk="0" h="4226" w="781">
                    <a:moveTo>
                      <a:pt x="780" y="1"/>
                    </a:moveTo>
                    <a:cubicBezTo>
                      <a:pt x="492" y="258"/>
                      <a:pt x="235" y="500"/>
                      <a:pt x="1" y="718"/>
                    </a:cubicBezTo>
                    <a:lnTo>
                      <a:pt x="1" y="3477"/>
                    </a:lnTo>
                    <a:cubicBezTo>
                      <a:pt x="235" y="3711"/>
                      <a:pt x="492" y="3960"/>
                      <a:pt x="780" y="422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 name="Google Shape;257;p11"/>
              <p:cNvSpPr/>
              <p:nvPr/>
            </p:nvSpPr>
            <p:spPr>
              <a:xfrm>
                <a:off x="388350" y="2134650"/>
                <a:ext cx="19500" cy="160400"/>
              </a:xfrm>
              <a:custGeom>
                <a:rect b="b" l="l" r="r" t="t"/>
                <a:pathLst>
                  <a:path extrusionOk="0" h="6416" w="780">
                    <a:moveTo>
                      <a:pt x="780" y="0"/>
                    </a:moveTo>
                    <a:cubicBezTo>
                      <a:pt x="507" y="242"/>
                      <a:pt x="250" y="476"/>
                      <a:pt x="0" y="702"/>
                    </a:cubicBezTo>
                    <a:lnTo>
                      <a:pt x="0" y="5690"/>
                    </a:lnTo>
                    <a:cubicBezTo>
                      <a:pt x="250" y="5924"/>
                      <a:pt x="507" y="6166"/>
                      <a:pt x="780" y="64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 name="Google Shape;258;p11"/>
              <p:cNvSpPr/>
              <p:nvPr/>
            </p:nvSpPr>
            <p:spPr>
              <a:xfrm>
                <a:off x="417975" y="2108725"/>
                <a:ext cx="19500" cy="213400"/>
              </a:xfrm>
              <a:custGeom>
                <a:rect b="b" l="l" r="r" t="t"/>
                <a:pathLst>
                  <a:path extrusionOk="0" h="8536" w="780">
                    <a:moveTo>
                      <a:pt x="780" y="1"/>
                    </a:moveTo>
                    <a:cubicBezTo>
                      <a:pt x="515" y="227"/>
                      <a:pt x="250" y="460"/>
                      <a:pt x="0" y="679"/>
                    </a:cubicBezTo>
                    <a:lnTo>
                      <a:pt x="0" y="7826"/>
                    </a:lnTo>
                    <a:cubicBezTo>
                      <a:pt x="250" y="8060"/>
                      <a:pt x="515" y="8294"/>
                      <a:pt x="780" y="853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 name="Google Shape;259;p11"/>
              <p:cNvSpPr/>
              <p:nvPr/>
            </p:nvSpPr>
            <p:spPr>
              <a:xfrm>
                <a:off x="447775" y="2083400"/>
                <a:ext cx="19525" cy="265025"/>
              </a:xfrm>
              <a:custGeom>
                <a:rect b="b" l="l" r="r" t="t"/>
                <a:pathLst>
                  <a:path extrusionOk="0" h="10601" w="781">
                    <a:moveTo>
                      <a:pt x="780" y="0"/>
                    </a:moveTo>
                    <a:cubicBezTo>
                      <a:pt x="507" y="226"/>
                      <a:pt x="250" y="445"/>
                      <a:pt x="1" y="663"/>
                    </a:cubicBezTo>
                    <a:lnTo>
                      <a:pt x="1" y="9907"/>
                    </a:lnTo>
                    <a:cubicBezTo>
                      <a:pt x="250" y="10133"/>
                      <a:pt x="507" y="10367"/>
                      <a:pt x="780" y="1060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 name="Google Shape;260;p11"/>
              <p:cNvSpPr/>
              <p:nvPr/>
            </p:nvSpPr>
            <p:spPr>
              <a:xfrm>
                <a:off x="477400" y="2058850"/>
                <a:ext cx="19500" cy="314900"/>
              </a:xfrm>
              <a:custGeom>
                <a:rect b="b" l="l" r="r" t="t"/>
                <a:pathLst>
                  <a:path extrusionOk="0" h="12596" w="780">
                    <a:moveTo>
                      <a:pt x="780" y="0"/>
                    </a:moveTo>
                    <a:cubicBezTo>
                      <a:pt x="515" y="211"/>
                      <a:pt x="258" y="429"/>
                      <a:pt x="1" y="639"/>
                    </a:cubicBezTo>
                    <a:lnTo>
                      <a:pt x="1" y="11933"/>
                    </a:lnTo>
                    <a:cubicBezTo>
                      <a:pt x="258" y="12152"/>
                      <a:pt x="515" y="12378"/>
                      <a:pt x="780" y="1259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 name="Google Shape;261;p11"/>
              <p:cNvSpPr/>
              <p:nvPr/>
            </p:nvSpPr>
            <p:spPr>
              <a:xfrm>
                <a:off x="507025" y="2035075"/>
                <a:ext cx="19500" cy="363425"/>
              </a:xfrm>
              <a:custGeom>
                <a:rect b="b" l="l" r="r" t="t"/>
                <a:pathLst>
                  <a:path extrusionOk="0" h="14537" w="780">
                    <a:moveTo>
                      <a:pt x="780" y="0"/>
                    </a:moveTo>
                    <a:cubicBezTo>
                      <a:pt x="522" y="203"/>
                      <a:pt x="257" y="413"/>
                      <a:pt x="0" y="616"/>
                    </a:cubicBezTo>
                    <a:lnTo>
                      <a:pt x="0" y="13890"/>
                    </a:lnTo>
                    <a:cubicBezTo>
                      <a:pt x="257" y="14108"/>
                      <a:pt x="522" y="14326"/>
                      <a:pt x="780" y="1453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 name="Google Shape;262;p11"/>
              <p:cNvSpPr/>
              <p:nvPr/>
            </p:nvSpPr>
            <p:spPr>
              <a:xfrm>
                <a:off x="536825" y="2011875"/>
                <a:ext cx="19525" cy="410600"/>
              </a:xfrm>
              <a:custGeom>
                <a:rect b="b" l="l" r="r" t="t"/>
                <a:pathLst>
                  <a:path extrusionOk="0" h="16424" w="781">
                    <a:moveTo>
                      <a:pt x="780" y="1"/>
                    </a:moveTo>
                    <a:cubicBezTo>
                      <a:pt x="515" y="203"/>
                      <a:pt x="258" y="406"/>
                      <a:pt x="1" y="601"/>
                    </a:cubicBezTo>
                    <a:lnTo>
                      <a:pt x="1" y="15800"/>
                    </a:lnTo>
                    <a:cubicBezTo>
                      <a:pt x="258" y="16010"/>
                      <a:pt x="515" y="16213"/>
                      <a:pt x="780" y="1642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 name="Google Shape;263;p11"/>
              <p:cNvSpPr/>
              <p:nvPr/>
            </p:nvSpPr>
            <p:spPr>
              <a:xfrm>
                <a:off x="566450" y="1989675"/>
                <a:ext cx="19500" cy="456000"/>
              </a:xfrm>
              <a:custGeom>
                <a:rect b="b" l="l" r="r" t="t"/>
                <a:pathLst>
                  <a:path extrusionOk="0" h="18240" w="780">
                    <a:moveTo>
                      <a:pt x="780" y="0"/>
                    </a:moveTo>
                    <a:cubicBezTo>
                      <a:pt x="523" y="195"/>
                      <a:pt x="258" y="390"/>
                      <a:pt x="1" y="577"/>
                    </a:cubicBezTo>
                    <a:lnTo>
                      <a:pt x="1" y="17639"/>
                    </a:lnTo>
                    <a:cubicBezTo>
                      <a:pt x="258" y="17834"/>
                      <a:pt x="523" y="18036"/>
                      <a:pt x="780" y="1823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 name="Google Shape;264;p11"/>
              <p:cNvSpPr/>
              <p:nvPr/>
            </p:nvSpPr>
            <p:spPr>
              <a:xfrm>
                <a:off x="596275" y="1968225"/>
                <a:ext cx="19500" cy="499650"/>
              </a:xfrm>
              <a:custGeom>
                <a:rect b="b" l="l" r="r" t="t"/>
                <a:pathLst>
                  <a:path extrusionOk="0" h="19986" w="780">
                    <a:moveTo>
                      <a:pt x="780" y="1"/>
                    </a:moveTo>
                    <a:cubicBezTo>
                      <a:pt x="515" y="188"/>
                      <a:pt x="257" y="367"/>
                      <a:pt x="0" y="562"/>
                    </a:cubicBezTo>
                    <a:lnTo>
                      <a:pt x="0" y="19409"/>
                    </a:lnTo>
                    <a:cubicBezTo>
                      <a:pt x="257" y="19604"/>
                      <a:pt x="515" y="19799"/>
                      <a:pt x="780" y="199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 name="Google Shape;265;p11"/>
              <p:cNvSpPr/>
              <p:nvPr/>
            </p:nvSpPr>
            <p:spPr>
              <a:xfrm>
                <a:off x="625875" y="1947575"/>
                <a:ext cx="19525" cy="541750"/>
              </a:xfrm>
              <a:custGeom>
                <a:rect b="b" l="l" r="r" t="t"/>
                <a:pathLst>
                  <a:path extrusionOk="0" h="21670" w="781">
                    <a:moveTo>
                      <a:pt x="780" y="1"/>
                    </a:moveTo>
                    <a:cubicBezTo>
                      <a:pt x="515" y="180"/>
                      <a:pt x="258" y="359"/>
                      <a:pt x="1" y="538"/>
                    </a:cubicBezTo>
                    <a:lnTo>
                      <a:pt x="1" y="21116"/>
                    </a:lnTo>
                    <a:cubicBezTo>
                      <a:pt x="258" y="21303"/>
                      <a:pt x="515" y="21482"/>
                      <a:pt x="780" y="2166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 name="Google Shape;266;p11"/>
              <p:cNvSpPr/>
              <p:nvPr/>
            </p:nvSpPr>
            <p:spPr>
              <a:xfrm>
                <a:off x="655500" y="1927900"/>
                <a:ext cx="19525" cy="581875"/>
              </a:xfrm>
              <a:custGeom>
                <a:rect b="b" l="l" r="r" t="t"/>
                <a:pathLst>
                  <a:path extrusionOk="0" h="23275" w="781">
                    <a:moveTo>
                      <a:pt x="780" y="0"/>
                    </a:moveTo>
                    <a:cubicBezTo>
                      <a:pt x="523" y="172"/>
                      <a:pt x="266" y="343"/>
                      <a:pt x="1" y="515"/>
                    </a:cubicBezTo>
                    <a:lnTo>
                      <a:pt x="1" y="22737"/>
                    </a:lnTo>
                    <a:cubicBezTo>
                      <a:pt x="266" y="22916"/>
                      <a:pt x="523" y="23095"/>
                      <a:pt x="780" y="2327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 name="Google Shape;267;p11"/>
              <p:cNvSpPr/>
              <p:nvPr/>
            </p:nvSpPr>
            <p:spPr>
              <a:xfrm>
                <a:off x="685325" y="1909375"/>
                <a:ext cx="19500" cy="619700"/>
              </a:xfrm>
              <a:custGeom>
                <a:rect b="b" l="l" r="r" t="t"/>
                <a:pathLst>
                  <a:path extrusionOk="0" h="24788" w="780">
                    <a:moveTo>
                      <a:pt x="780" y="1"/>
                    </a:moveTo>
                    <a:cubicBezTo>
                      <a:pt x="515" y="157"/>
                      <a:pt x="257" y="321"/>
                      <a:pt x="0" y="484"/>
                    </a:cubicBezTo>
                    <a:lnTo>
                      <a:pt x="0" y="24280"/>
                    </a:lnTo>
                    <a:cubicBezTo>
                      <a:pt x="257" y="24452"/>
                      <a:pt x="515" y="24623"/>
                      <a:pt x="780" y="2478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 name="Google Shape;268;p11"/>
              <p:cNvSpPr/>
              <p:nvPr/>
            </p:nvSpPr>
            <p:spPr>
              <a:xfrm>
                <a:off x="714925" y="1891650"/>
                <a:ext cx="19525" cy="655725"/>
              </a:xfrm>
              <a:custGeom>
                <a:rect b="b" l="l" r="r" t="t"/>
                <a:pathLst>
                  <a:path extrusionOk="0" h="26229" w="781">
                    <a:moveTo>
                      <a:pt x="780" y="1"/>
                    </a:moveTo>
                    <a:cubicBezTo>
                      <a:pt x="523" y="149"/>
                      <a:pt x="258" y="305"/>
                      <a:pt x="1" y="461"/>
                    </a:cubicBezTo>
                    <a:lnTo>
                      <a:pt x="1" y="25753"/>
                    </a:lnTo>
                    <a:cubicBezTo>
                      <a:pt x="258" y="25917"/>
                      <a:pt x="523" y="26073"/>
                      <a:pt x="780" y="2622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 name="Google Shape;269;p11"/>
              <p:cNvSpPr/>
              <p:nvPr/>
            </p:nvSpPr>
            <p:spPr>
              <a:xfrm>
                <a:off x="744750" y="1875275"/>
                <a:ext cx="19500" cy="689050"/>
              </a:xfrm>
              <a:custGeom>
                <a:rect b="b" l="l" r="r" t="t"/>
                <a:pathLst>
                  <a:path extrusionOk="0" h="27562" w="780">
                    <a:moveTo>
                      <a:pt x="780" y="1"/>
                    </a:moveTo>
                    <a:cubicBezTo>
                      <a:pt x="515" y="141"/>
                      <a:pt x="258" y="282"/>
                      <a:pt x="0" y="430"/>
                    </a:cubicBezTo>
                    <a:lnTo>
                      <a:pt x="0" y="27125"/>
                    </a:lnTo>
                    <a:cubicBezTo>
                      <a:pt x="258" y="27273"/>
                      <a:pt x="515" y="27422"/>
                      <a:pt x="780" y="2756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 name="Google Shape;270;p11"/>
              <p:cNvSpPr/>
              <p:nvPr/>
            </p:nvSpPr>
            <p:spPr>
              <a:xfrm>
                <a:off x="774375" y="1860075"/>
                <a:ext cx="19500" cy="720050"/>
              </a:xfrm>
              <a:custGeom>
                <a:rect b="b" l="l" r="r" t="t"/>
                <a:pathLst>
                  <a:path extrusionOk="0" h="28802" w="780">
                    <a:moveTo>
                      <a:pt x="780" y="1"/>
                    </a:moveTo>
                    <a:cubicBezTo>
                      <a:pt x="522" y="133"/>
                      <a:pt x="257" y="258"/>
                      <a:pt x="0" y="391"/>
                    </a:cubicBezTo>
                    <a:lnTo>
                      <a:pt x="0" y="28396"/>
                    </a:lnTo>
                    <a:cubicBezTo>
                      <a:pt x="257" y="28536"/>
                      <a:pt x="522" y="28669"/>
                      <a:pt x="780" y="288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 name="Google Shape;271;p11"/>
              <p:cNvSpPr/>
              <p:nvPr/>
            </p:nvSpPr>
            <p:spPr>
              <a:xfrm>
                <a:off x="803975" y="1846450"/>
                <a:ext cx="19525" cy="747900"/>
              </a:xfrm>
              <a:custGeom>
                <a:rect b="b" l="l" r="r" t="t"/>
                <a:pathLst>
                  <a:path extrusionOk="0" h="29916" w="781">
                    <a:moveTo>
                      <a:pt x="780" y="0"/>
                    </a:moveTo>
                    <a:cubicBezTo>
                      <a:pt x="523" y="110"/>
                      <a:pt x="266" y="234"/>
                      <a:pt x="1" y="351"/>
                    </a:cubicBezTo>
                    <a:lnTo>
                      <a:pt x="1" y="29549"/>
                    </a:lnTo>
                    <a:cubicBezTo>
                      <a:pt x="266" y="29674"/>
                      <a:pt x="523" y="29798"/>
                      <a:pt x="780" y="299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 name="Google Shape;272;p11"/>
              <p:cNvSpPr/>
              <p:nvPr/>
            </p:nvSpPr>
            <p:spPr>
              <a:xfrm>
                <a:off x="833800" y="1834375"/>
                <a:ext cx="19500" cy="772625"/>
              </a:xfrm>
              <a:custGeom>
                <a:rect b="b" l="l" r="r" t="t"/>
                <a:pathLst>
                  <a:path extrusionOk="0" h="30905" w="780">
                    <a:moveTo>
                      <a:pt x="780" y="0"/>
                    </a:moveTo>
                    <a:cubicBezTo>
                      <a:pt x="515" y="94"/>
                      <a:pt x="258" y="203"/>
                      <a:pt x="0" y="312"/>
                    </a:cubicBezTo>
                    <a:lnTo>
                      <a:pt x="0" y="30577"/>
                    </a:lnTo>
                    <a:cubicBezTo>
                      <a:pt x="258" y="30694"/>
                      <a:pt x="515" y="30804"/>
                      <a:pt x="780" y="3090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 name="Google Shape;273;p11"/>
              <p:cNvSpPr/>
              <p:nvPr/>
            </p:nvSpPr>
            <p:spPr>
              <a:xfrm>
                <a:off x="863425" y="1823850"/>
                <a:ext cx="19500" cy="793875"/>
              </a:xfrm>
              <a:custGeom>
                <a:rect b="b" l="l" r="r" t="t"/>
                <a:pathLst>
                  <a:path extrusionOk="0" h="31755" w="780">
                    <a:moveTo>
                      <a:pt x="780" y="0"/>
                    </a:moveTo>
                    <a:cubicBezTo>
                      <a:pt x="522" y="86"/>
                      <a:pt x="265" y="172"/>
                      <a:pt x="0" y="265"/>
                    </a:cubicBezTo>
                    <a:lnTo>
                      <a:pt x="0" y="31482"/>
                    </a:lnTo>
                    <a:cubicBezTo>
                      <a:pt x="265" y="31583"/>
                      <a:pt x="522" y="31669"/>
                      <a:pt x="780" y="3175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 name="Google Shape;274;p11"/>
              <p:cNvSpPr/>
              <p:nvPr/>
            </p:nvSpPr>
            <p:spPr>
              <a:xfrm>
                <a:off x="893025" y="1815650"/>
                <a:ext cx="19525" cy="810850"/>
              </a:xfrm>
              <a:custGeom>
                <a:rect b="b" l="l" r="r" t="t"/>
                <a:pathLst>
                  <a:path extrusionOk="0" h="32434" w="781">
                    <a:moveTo>
                      <a:pt x="780" y="1"/>
                    </a:moveTo>
                    <a:cubicBezTo>
                      <a:pt x="523" y="63"/>
                      <a:pt x="266" y="133"/>
                      <a:pt x="1" y="204"/>
                    </a:cubicBezTo>
                    <a:lnTo>
                      <a:pt x="1" y="32215"/>
                    </a:lnTo>
                    <a:cubicBezTo>
                      <a:pt x="266" y="32293"/>
                      <a:pt x="523" y="32363"/>
                      <a:pt x="780" y="3243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 name="Google Shape;275;p11"/>
              <p:cNvSpPr/>
              <p:nvPr/>
            </p:nvSpPr>
            <p:spPr>
              <a:xfrm>
                <a:off x="922850" y="1809625"/>
                <a:ext cx="19500" cy="822900"/>
              </a:xfrm>
              <a:custGeom>
                <a:rect b="b" l="l" r="r" t="t"/>
                <a:pathLst>
                  <a:path extrusionOk="0" h="32916" w="780">
                    <a:moveTo>
                      <a:pt x="780" y="0"/>
                    </a:moveTo>
                    <a:cubicBezTo>
                      <a:pt x="523" y="39"/>
                      <a:pt x="265" y="86"/>
                      <a:pt x="0" y="141"/>
                    </a:cubicBezTo>
                    <a:lnTo>
                      <a:pt x="0" y="32768"/>
                    </a:lnTo>
                    <a:cubicBezTo>
                      <a:pt x="265" y="32830"/>
                      <a:pt x="523" y="32877"/>
                      <a:pt x="780" y="3291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 name="Google Shape;276;p11"/>
              <p:cNvSpPr/>
              <p:nvPr/>
            </p:nvSpPr>
            <p:spPr>
              <a:xfrm>
                <a:off x="952475" y="1806500"/>
                <a:ext cx="19500" cy="829350"/>
              </a:xfrm>
              <a:custGeom>
                <a:rect b="b" l="l" r="r" t="t"/>
                <a:pathLst>
                  <a:path extrusionOk="0" h="33174" w="780">
                    <a:moveTo>
                      <a:pt x="780" y="1"/>
                    </a:moveTo>
                    <a:cubicBezTo>
                      <a:pt x="522" y="8"/>
                      <a:pt x="265" y="40"/>
                      <a:pt x="0" y="71"/>
                    </a:cubicBezTo>
                    <a:lnTo>
                      <a:pt x="0" y="33103"/>
                    </a:lnTo>
                    <a:cubicBezTo>
                      <a:pt x="265" y="33134"/>
                      <a:pt x="522" y="33158"/>
                      <a:pt x="780" y="331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 name="Google Shape;277;p11"/>
              <p:cNvSpPr/>
              <p:nvPr/>
            </p:nvSpPr>
            <p:spPr>
              <a:xfrm>
                <a:off x="982275" y="1806100"/>
                <a:ext cx="19525" cy="830125"/>
              </a:xfrm>
              <a:custGeom>
                <a:rect b="b" l="l" r="r" t="t"/>
                <a:pathLst>
                  <a:path extrusionOk="0" h="33205" w="781">
                    <a:moveTo>
                      <a:pt x="1" y="1"/>
                    </a:moveTo>
                    <a:lnTo>
                      <a:pt x="1" y="33205"/>
                    </a:lnTo>
                    <a:lnTo>
                      <a:pt x="110" y="33205"/>
                    </a:lnTo>
                    <a:cubicBezTo>
                      <a:pt x="328" y="33205"/>
                      <a:pt x="554" y="33197"/>
                      <a:pt x="780" y="33182"/>
                    </a:cubicBezTo>
                    <a:lnTo>
                      <a:pt x="780" y="24"/>
                    </a:lnTo>
                    <a:cubicBezTo>
                      <a:pt x="554" y="9"/>
                      <a:pt x="328" y="1"/>
                      <a:pt x="11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 name="Google Shape;278;p11"/>
              <p:cNvSpPr/>
              <p:nvPr/>
            </p:nvSpPr>
            <p:spPr>
              <a:xfrm>
                <a:off x="1011900" y="1807675"/>
                <a:ext cx="19500" cy="827000"/>
              </a:xfrm>
              <a:custGeom>
                <a:rect b="b" l="l" r="r" t="t"/>
                <a:pathLst>
                  <a:path extrusionOk="0" h="33080" w="780">
                    <a:moveTo>
                      <a:pt x="1" y="0"/>
                    </a:moveTo>
                    <a:lnTo>
                      <a:pt x="1" y="33080"/>
                    </a:lnTo>
                    <a:cubicBezTo>
                      <a:pt x="258" y="33056"/>
                      <a:pt x="515" y="33017"/>
                      <a:pt x="780" y="32971"/>
                    </a:cubicBezTo>
                    <a:lnTo>
                      <a:pt x="780" y="102"/>
                    </a:lnTo>
                    <a:cubicBezTo>
                      <a:pt x="515" y="63"/>
                      <a:pt x="258" y="2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 name="Google Shape;279;p11"/>
              <p:cNvSpPr/>
              <p:nvPr/>
            </p:nvSpPr>
            <p:spPr>
              <a:xfrm>
                <a:off x="1041525" y="1812150"/>
                <a:ext cx="19500" cy="817850"/>
              </a:xfrm>
              <a:custGeom>
                <a:rect b="b" l="l" r="r" t="t"/>
                <a:pathLst>
                  <a:path extrusionOk="0" h="32714" w="780">
                    <a:moveTo>
                      <a:pt x="0" y="1"/>
                    </a:moveTo>
                    <a:lnTo>
                      <a:pt x="0" y="32714"/>
                    </a:lnTo>
                    <a:cubicBezTo>
                      <a:pt x="257" y="32659"/>
                      <a:pt x="522" y="32597"/>
                      <a:pt x="780" y="32527"/>
                    </a:cubicBezTo>
                    <a:lnTo>
                      <a:pt x="780" y="180"/>
                    </a:lnTo>
                    <a:cubicBezTo>
                      <a:pt x="522" y="110"/>
                      <a:pt x="257"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 name="Google Shape;280;p11"/>
              <p:cNvSpPr/>
              <p:nvPr/>
            </p:nvSpPr>
            <p:spPr>
              <a:xfrm>
                <a:off x="1071325" y="1819350"/>
                <a:ext cx="19525" cy="803050"/>
              </a:xfrm>
              <a:custGeom>
                <a:rect b="b" l="l" r="r" t="t"/>
                <a:pathLst>
                  <a:path extrusionOk="0" h="32122" w="781">
                    <a:moveTo>
                      <a:pt x="1" y="1"/>
                    </a:moveTo>
                    <a:lnTo>
                      <a:pt x="1" y="32122"/>
                    </a:lnTo>
                    <a:cubicBezTo>
                      <a:pt x="258" y="32051"/>
                      <a:pt x="515" y="31966"/>
                      <a:pt x="780" y="31872"/>
                    </a:cubicBezTo>
                    <a:lnTo>
                      <a:pt x="780" y="243"/>
                    </a:lnTo>
                    <a:cubicBezTo>
                      <a:pt x="515" y="157"/>
                      <a:pt x="258" y="71"/>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 name="Google Shape;281;p11"/>
              <p:cNvSpPr/>
              <p:nvPr/>
            </p:nvSpPr>
            <p:spPr>
              <a:xfrm>
                <a:off x="1100950" y="1828900"/>
                <a:ext cx="19500" cy="783750"/>
              </a:xfrm>
              <a:custGeom>
                <a:rect b="b" l="l" r="r" t="t"/>
                <a:pathLst>
                  <a:path extrusionOk="0" h="31350" w="780">
                    <a:moveTo>
                      <a:pt x="1" y="1"/>
                    </a:moveTo>
                    <a:lnTo>
                      <a:pt x="1" y="31350"/>
                    </a:lnTo>
                    <a:cubicBezTo>
                      <a:pt x="258" y="31249"/>
                      <a:pt x="523" y="31147"/>
                      <a:pt x="780" y="31046"/>
                    </a:cubicBezTo>
                    <a:lnTo>
                      <a:pt x="780" y="289"/>
                    </a:lnTo>
                    <a:cubicBezTo>
                      <a:pt x="523" y="188"/>
                      <a:pt x="258" y="9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 name="Google Shape;282;p11"/>
              <p:cNvSpPr/>
              <p:nvPr/>
            </p:nvSpPr>
            <p:spPr>
              <a:xfrm>
                <a:off x="1130575" y="1840400"/>
                <a:ext cx="19500" cy="760175"/>
              </a:xfrm>
              <a:custGeom>
                <a:rect b="b" l="l" r="r" t="t"/>
                <a:pathLst>
                  <a:path extrusionOk="0" h="30407" w="780">
                    <a:moveTo>
                      <a:pt x="0" y="1"/>
                    </a:moveTo>
                    <a:lnTo>
                      <a:pt x="0" y="30407"/>
                    </a:lnTo>
                    <a:cubicBezTo>
                      <a:pt x="265" y="30297"/>
                      <a:pt x="523" y="30181"/>
                      <a:pt x="780" y="30056"/>
                    </a:cubicBezTo>
                    <a:lnTo>
                      <a:pt x="780" y="336"/>
                    </a:lnTo>
                    <a:cubicBezTo>
                      <a:pt x="523" y="219"/>
                      <a:pt x="265"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 name="Google Shape;283;p11"/>
              <p:cNvSpPr/>
              <p:nvPr/>
            </p:nvSpPr>
            <p:spPr>
              <a:xfrm>
                <a:off x="1160375" y="1853650"/>
                <a:ext cx="19525" cy="733300"/>
              </a:xfrm>
              <a:custGeom>
                <a:rect b="b" l="l" r="r" t="t"/>
                <a:pathLst>
                  <a:path extrusionOk="0" h="29332" w="781">
                    <a:moveTo>
                      <a:pt x="1" y="1"/>
                    </a:moveTo>
                    <a:lnTo>
                      <a:pt x="1" y="29331"/>
                    </a:lnTo>
                    <a:cubicBezTo>
                      <a:pt x="258" y="29206"/>
                      <a:pt x="515" y="29074"/>
                      <a:pt x="780" y="28934"/>
                    </a:cubicBezTo>
                    <a:lnTo>
                      <a:pt x="780" y="383"/>
                    </a:lnTo>
                    <a:cubicBezTo>
                      <a:pt x="515" y="250"/>
                      <a:pt x="258"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 name="Google Shape;284;p11"/>
              <p:cNvSpPr/>
              <p:nvPr/>
            </p:nvSpPr>
            <p:spPr>
              <a:xfrm>
                <a:off x="1190000" y="1868475"/>
                <a:ext cx="19525" cy="703075"/>
              </a:xfrm>
              <a:custGeom>
                <a:rect b="b" l="l" r="r" t="t"/>
                <a:pathLst>
                  <a:path extrusionOk="0" h="28123" w="781">
                    <a:moveTo>
                      <a:pt x="1" y="0"/>
                    </a:moveTo>
                    <a:lnTo>
                      <a:pt x="1" y="28122"/>
                    </a:lnTo>
                    <a:cubicBezTo>
                      <a:pt x="266" y="27982"/>
                      <a:pt x="523" y="27834"/>
                      <a:pt x="780" y="27686"/>
                    </a:cubicBezTo>
                    <a:lnTo>
                      <a:pt x="780" y="413"/>
                    </a:lnTo>
                    <a:cubicBezTo>
                      <a:pt x="523" y="273"/>
                      <a:pt x="266" y="13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 name="Google Shape;285;p11"/>
              <p:cNvSpPr/>
              <p:nvPr/>
            </p:nvSpPr>
            <p:spPr>
              <a:xfrm>
                <a:off x="1219825" y="1884650"/>
                <a:ext cx="19500" cy="670125"/>
              </a:xfrm>
              <a:custGeom>
                <a:rect b="b" l="l" r="r" t="t"/>
                <a:pathLst>
                  <a:path extrusionOk="0" h="26805" w="780">
                    <a:moveTo>
                      <a:pt x="0" y="0"/>
                    </a:moveTo>
                    <a:lnTo>
                      <a:pt x="0" y="26805"/>
                    </a:lnTo>
                    <a:cubicBezTo>
                      <a:pt x="257" y="26649"/>
                      <a:pt x="515" y="26493"/>
                      <a:pt x="780" y="26329"/>
                    </a:cubicBezTo>
                    <a:lnTo>
                      <a:pt x="780" y="452"/>
                    </a:lnTo>
                    <a:cubicBezTo>
                      <a:pt x="515" y="296"/>
                      <a:pt x="257" y="148"/>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 name="Google Shape;286;p11"/>
              <p:cNvSpPr/>
              <p:nvPr/>
            </p:nvSpPr>
            <p:spPr>
              <a:xfrm>
                <a:off x="1249425" y="1902175"/>
                <a:ext cx="19525" cy="634300"/>
              </a:xfrm>
              <a:custGeom>
                <a:rect b="b" l="l" r="r" t="t"/>
                <a:pathLst>
                  <a:path extrusionOk="0" h="25372" w="781">
                    <a:moveTo>
                      <a:pt x="1" y="1"/>
                    </a:moveTo>
                    <a:lnTo>
                      <a:pt x="1" y="25371"/>
                    </a:lnTo>
                    <a:cubicBezTo>
                      <a:pt x="258" y="25208"/>
                      <a:pt x="523" y="25044"/>
                      <a:pt x="780" y="24872"/>
                    </a:cubicBezTo>
                    <a:lnTo>
                      <a:pt x="780" y="484"/>
                    </a:lnTo>
                    <a:cubicBezTo>
                      <a:pt x="523" y="320"/>
                      <a:pt x="258" y="15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 name="Google Shape;287;p11"/>
              <p:cNvSpPr/>
              <p:nvPr/>
            </p:nvSpPr>
            <p:spPr>
              <a:xfrm>
                <a:off x="1279050" y="1920875"/>
                <a:ext cx="19525" cy="596300"/>
              </a:xfrm>
              <a:custGeom>
                <a:rect b="b" l="l" r="r" t="t"/>
                <a:pathLst>
                  <a:path extrusionOk="0" h="23852" w="781">
                    <a:moveTo>
                      <a:pt x="1" y="1"/>
                    </a:moveTo>
                    <a:lnTo>
                      <a:pt x="1" y="23852"/>
                    </a:lnTo>
                    <a:cubicBezTo>
                      <a:pt x="266" y="23672"/>
                      <a:pt x="523" y="23501"/>
                      <a:pt x="780" y="23314"/>
                    </a:cubicBezTo>
                    <a:lnTo>
                      <a:pt x="780" y="515"/>
                    </a:lnTo>
                    <a:cubicBezTo>
                      <a:pt x="523" y="336"/>
                      <a:pt x="266" y="165"/>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 name="Google Shape;288;p11"/>
              <p:cNvSpPr/>
              <p:nvPr/>
            </p:nvSpPr>
            <p:spPr>
              <a:xfrm>
                <a:off x="1308875" y="1940575"/>
                <a:ext cx="19500" cy="555950"/>
              </a:xfrm>
              <a:custGeom>
                <a:rect b="b" l="l" r="r" t="t"/>
                <a:pathLst>
                  <a:path extrusionOk="0" h="22238" w="780">
                    <a:moveTo>
                      <a:pt x="0" y="0"/>
                    </a:moveTo>
                    <a:lnTo>
                      <a:pt x="0" y="22237"/>
                    </a:lnTo>
                    <a:cubicBezTo>
                      <a:pt x="257" y="22058"/>
                      <a:pt x="522" y="21871"/>
                      <a:pt x="780" y="21676"/>
                    </a:cubicBezTo>
                    <a:lnTo>
                      <a:pt x="780" y="546"/>
                    </a:lnTo>
                    <a:cubicBezTo>
                      <a:pt x="522" y="359"/>
                      <a:pt x="257"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 name="Google Shape;289;p11"/>
              <p:cNvSpPr/>
              <p:nvPr/>
            </p:nvSpPr>
            <p:spPr>
              <a:xfrm>
                <a:off x="1338475" y="1961425"/>
                <a:ext cx="19525" cy="513675"/>
              </a:xfrm>
              <a:custGeom>
                <a:rect b="b" l="l" r="r" t="t"/>
                <a:pathLst>
                  <a:path extrusionOk="0" h="20547" w="781">
                    <a:moveTo>
                      <a:pt x="1" y="0"/>
                    </a:moveTo>
                    <a:lnTo>
                      <a:pt x="1" y="20546"/>
                    </a:lnTo>
                    <a:cubicBezTo>
                      <a:pt x="266" y="20343"/>
                      <a:pt x="523" y="20149"/>
                      <a:pt x="780" y="19954"/>
                    </a:cubicBezTo>
                    <a:lnTo>
                      <a:pt x="780" y="569"/>
                    </a:lnTo>
                    <a:cubicBezTo>
                      <a:pt x="523" y="374"/>
                      <a:pt x="266" y="18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 name="Google Shape;290;p11"/>
              <p:cNvSpPr/>
              <p:nvPr/>
            </p:nvSpPr>
            <p:spPr>
              <a:xfrm>
                <a:off x="1368300" y="1983250"/>
                <a:ext cx="19500" cy="469050"/>
              </a:xfrm>
              <a:custGeom>
                <a:rect b="b" l="l" r="r" t="t"/>
                <a:pathLst>
                  <a:path extrusionOk="0" h="18762" w="780">
                    <a:moveTo>
                      <a:pt x="0" y="0"/>
                    </a:moveTo>
                    <a:lnTo>
                      <a:pt x="0" y="18761"/>
                    </a:lnTo>
                    <a:cubicBezTo>
                      <a:pt x="258" y="18558"/>
                      <a:pt x="523" y="18356"/>
                      <a:pt x="780" y="18153"/>
                    </a:cubicBezTo>
                    <a:lnTo>
                      <a:pt x="780" y="592"/>
                    </a:lnTo>
                    <a:cubicBezTo>
                      <a:pt x="523" y="390"/>
                      <a:pt x="258" y="195"/>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 name="Google Shape;291;p11"/>
              <p:cNvSpPr/>
              <p:nvPr/>
            </p:nvSpPr>
            <p:spPr>
              <a:xfrm>
                <a:off x="1397925" y="2005850"/>
                <a:ext cx="19500" cy="423050"/>
              </a:xfrm>
              <a:custGeom>
                <a:rect b="b" l="l" r="r" t="t"/>
                <a:pathLst>
                  <a:path extrusionOk="0" h="16922" w="780">
                    <a:moveTo>
                      <a:pt x="0" y="0"/>
                    </a:moveTo>
                    <a:lnTo>
                      <a:pt x="0" y="16922"/>
                    </a:lnTo>
                    <a:cubicBezTo>
                      <a:pt x="265" y="16704"/>
                      <a:pt x="522" y="16493"/>
                      <a:pt x="780" y="16283"/>
                    </a:cubicBezTo>
                    <a:lnTo>
                      <a:pt x="780" y="616"/>
                    </a:lnTo>
                    <a:cubicBezTo>
                      <a:pt x="522" y="413"/>
                      <a:pt x="265" y="20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 name="Google Shape;292;p11"/>
              <p:cNvSpPr/>
              <p:nvPr/>
            </p:nvSpPr>
            <p:spPr>
              <a:xfrm>
                <a:off x="1427525" y="2029425"/>
                <a:ext cx="19525" cy="374925"/>
              </a:xfrm>
              <a:custGeom>
                <a:rect b="b" l="l" r="r" t="t"/>
                <a:pathLst>
                  <a:path extrusionOk="0" h="14997" w="781">
                    <a:moveTo>
                      <a:pt x="1" y="0"/>
                    </a:moveTo>
                    <a:lnTo>
                      <a:pt x="1" y="14997"/>
                    </a:lnTo>
                    <a:cubicBezTo>
                      <a:pt x="266" y="14778"/>
                      <a:pt x="523" y="14552"/>
                      <a:pt x="780" y="14334"/>
                    </a:cubicBezTo>
                    <a:lnTo>
                      <a:pt x="780" y="639"/>
                    </a:lnTo>
                    <a:cubicBezTo>
                      <a:pt x="523" y="429"/>
                      <a:pt x="266" y="211"/>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 name="Google Shape;293;p11"/>
              <p:cNvSpPr/>
              <p:nvPr/>
            </p:nvSpPr>
            <p:spPr>
              <a:xfrm>
                <a:off x="1457350" y="2053775"/>
                <a:ext cx="19500" cy="325250"/>
              </a:xfrm>
              <a:custGeom>
                <a:rect b="b" l="l" r="r" t="t"/>
                <a:pathLst>
                  <a:path extrusionOk="0" h="13010" w="780">
                    <a:moveTo>
                      <a:pt x="0" y="1"/>
                    </a:moveTo>
                    <a:lnTo>
                      <a:pt x="0" y="13009"/>
                    </a:lnTo>
                    <a:cubicBezTo>
                      <a:pt x="265" y="12776"/>
                      <a:pt x="523" y="12550"/>
                      <a:pt x="780" y="12324"/>
                    </a:cubicBezTo>
                    <a:lnTo>
                      <a:pt x="780" y="663"/>
                    </a:lnTo>
                    <a:cubicBezTo>
                      <a:pt x="523" y="445"/>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 name="Google Shape;294;p11"/>
              <p:cNvSpPr/>
              <p:nvPr/>
            </p:nvSpPr>
            <p:spPr>
              <a:xfrm>
                <a:off x="1486975" y="2079100"/>
                <a:ext cx="19500" cy="273800"/>
              </a:xfrm>
              <a:custGeom>
                <a:rect b="b" l="l" r="r" t="t"/>
                <a:pathLst>
                  <a:path extrusionOk="0" h="10952" w="780">
                    <a:moveTo>
                      <a:pt x="0" y="1"/>
                    </a:moveTo>
                    <a:lnTo>
                      <a:pt x="0" y="10952"/>
                    </a:lnTo>
                    <a:cubicBezTo>
                      <a:pt x="265" y="10710"/>
                      <a:pt x="530" y="10477"/>
                      <a:pt x="780" y="10243"/>
                    </a:cubicBezTo>
                    <a:lnTo>
                      <a:pt x="780" y="679"/>
                    </a:lnTo>
                    <a:cubicBezTo>
                      <a:pt x="530" y="453"/>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 name="Google Shape;295;p11"/>
              <p:cNvSpPr/>
              <p:nvPr/>
            </p:nvSpPr>
            <p:spPr>
              <a:xfrm>
                <a:off x="1516575" y="2105025"/>
                <a:ext cx="19525" cy="220800"/>
              </a:xfrm>
              <a:custGeom>
                <a:rect b="b" l="l" r="r" t="t"/>
                <a:pathLst>
                  <a:path extrusionOk="0" h="8832" w="781">
                    <a:moveTo>
                      <a:pt x="1" y="1"/>
                    </a:moveTo>
                    <a:lnTo>
                      <a:pt x="1" y="8832"/>
                    </a:lnTo>
                    <a:cubicBezTo>
                      <a:pt x="274" y="8582"/>
                      <a:pt x="531" y="8341"/>
                      <a:pt x="780" y="8099"/>
                    </a:cubicBezTo>
                    <a:lnTo>
                      <a:pt x="780" y="702"/>
                    </a:lnTo>
                    <a:cubicBezTo>
                      <a:pt x="531" y="476"/>
                      <a:pt x="274" y="24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 name="Google Shape;296;p11"/>
              <p:cNvSpPr/>
              <p:nvPr/>
            </p:nvSpPr>
            <p:spPr>
              <a:xfrm>
                <a:off x="1546400" y="2131925"/>
                <a:ext cx="19500" cy="166025"/>
              </a:xfrm>
              <a:custGeom>
                <a:rect b="b" l="l" r="r" t="t"/>
                <a:pathLst>
                  <a:path extrusionOk="0" h="6641" w="780">
                    <a:moveTo>
                      <a:pt x="1" y="0"/>
                    </a:moveTo>
                    <a:lnTo>
                      <a:pt x="1" y="6641"/>
                    </a:lnTo>
                    <a:cubicBezTo>
                      <a:pt x="273" y="6376"/>
                      <a:pt x="531" y="6127"/>
                      <a:pt x="780" y="5893"/>
                    </a:cubicBezTo>
                    <a:lnTo>
                      <a:pt x="780" y="725"/>
                    </a:lnTo>
                    <a:cubicBezTo>
                      <a:pt x="531" y="491"/>
                      <a:pt x="273" y="25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 name="Google Shape;297;p11"/>
              <p:cNvSpPr/>
              <p:nvPr/>
            </p:nvSpPr>
            <p:spPr>
              <a:xfrm>
                <a:off x="1576025" y="2159575"/>
                <a:ext cx="19500" cy="109550"/>
              </a:xfrm>
              <a:custGeom>
                <a:rect b="b" l="l" r="r" t="t"/>
                <a:pathLst>
                  <a:path extrusionOk="0" h="4382" w="780">
                    <a:moveTo>
                      <a:pt x="0" y="1"/>
                    </a:moveTo>
                    <a:lnTo>
                      <a:pt x="0" y="4381"/>
                    </a:lnTo>
                    <a:cubicBezTo>
                      <a:pt x="289" y="4109"/>
                      <a:pt x="546" y="3844"/>
                      <a:pt x="780" y="3610"/>
                    </a:cubicBezTo>
                    <a:lnTo>
                      <a:pt x="780" y="749"/>
                    </a:lnTo>
                    <a:cubicBezTo>
                      <a:pt x="546" y="523"/>
                      <a:pt x="289"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 name="Google Shape;298;p11"/>
              <p:cNvSpPr/>
              <p:nvPr/>
            </p:nvSpPr>
            <p:spPr>
              <a:xfrm>
                <a:off x="1605825" y="2188225"/>
                <a:ext cx="19525" cy="51275"/>
              </a:xfrm>
              <a:custGeom>
                <a:rect b="b" l="l" r="r" t="t"/>
                <a:pathLst>
                  <a:path extrusionOk="0" h="2051" w="781">
                    <a:moveTo>
                      <a:pt x="1" y="1"/>
                    </a:moveTo>
                    <a:lnTo>
                      <a:pt x="1" y="2051"/>
                    </a:lnTo>
                    <a:cubicBezTo>
                      <a:pt x="344" y="1700"/>
                      <a:pt x="609" y="1427"/>
                      <a:pt x="780" y="1248"/>
                    </a:cubicBezTo>
                    <a:lnTo>
                      <a:pt x="780" y="772"/>
                    </a:lnTo>
                    <a:cubicBezTo>
                      <a:pt x="609" y="601"/>
                      <a:pt x="344"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99" name="Shape 29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00" name="Shape 300"/>
        <p:cNvGrpSpPr/>
        <p:nvPr/>
      </p:nvGrpSpPr>
      <p:grpSpPr>
        <a:xfrm>
          <a:off x="0" y="0"/>
          <a:ext cx="0" cy="0"/>
          <a:chOff x="0" y="0"/>
          <a:chExt cx="0" cy="0"/>
        </a:xfrm>
      </p:grpSpPr>
      <p:grpSp>
        <p:nvGrpSpPr>
          <p:cNvPr id="301" name="Google Shape;301;p13"/>
          <p:cNvGrpSpPr/>
          <p:nvPr/>
        </p:nvGrpSpPr>
        <p:grpSpPr>
          <a:xfrm>
            <a:off x="-859048" y="-922100"/>
            <a:ext cx="4570470" cy="3267850"/>
            <a:chOff x="276100" y="2991825"/>
            <a:chExt cx="1510400" cy="792975"/>
          </a:xfrm>
        </p:grpSpPr>
        <p:sp>
          <p:nvSpPr>
            <p:cNvPr id="302" name="Google Shape;302;p13"/>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 name="Google Shape;303;p13"/>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 name="Google Shape;304;p13"/>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 name="Google Shape;305;p13"/>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 name="Google Shape;306;p13"/>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 name="Google Shape;307;p13"/>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 name="Google Shape;308;p13"/>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 name="Google Shape;309;p13"/>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 name="Google Shape;310;p13"/>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 name="Google Shape;311;p13"/>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 name="Google Shape;312;p13"/>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 name="Google Shape;313;p13"/>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 name="Google Shape;314;p13"/>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 name="Google Shape;315;p13"/>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 name="Google Shape;316;p13"/>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 name="Google Shape;317;p13"/>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 name="Google Shape;318;p13"/>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 name="Google Shape;319;p13"/>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 name="Google Shape;320;p13"/>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 name="Google Shape;321;p13"/>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 name="Google Shape;322;p13"/>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 name="Google Shape;323;p13"/>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 name="Google Shape;324;p13"/>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 name="Google Shape;325;p13"/>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 name="Google Shape;326;p13"/>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 name="Google Shape;327;p13"/>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 name="Google Shape;328;p13"/>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 name="Google Shape;329;p13"/>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 name="Google Shape;330;p13"/>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 name="Google Shape;331;p13"/>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 name="Google Shape;332;p13"/>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 name="Google Shape;333;p13"/>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 name="Google Shape;334;p13"/>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 name="Google Shape;335;p13"/>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 name="Google Shape;336;p13"/>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 name="Google Shape;337;p13"/>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 name="Google Shape;338;p13"/>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 name="Google Shape;339;p13"/>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 name="Google Shape;340;p13"/>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 name="Google Shape;341;p13"/>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 name="Google Shape;342;p13"/>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 name="Google Shape;343;p13"/>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 name="Google Shape;344;p13"/>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 name="Google Shape;345;p13"/>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 name="Google Shape;346;p13"/>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 name="Google Shape;347;p13"/>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 name="Google Shape;348;p13"/>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 name="Google Shape;349;p13"/>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 name="Google Shape;350;p13"/>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 name="Google Shape;351;p13"/>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 name="Google Shape;352;p13"/>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 name="Google Shape;353;p13"/>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54" name="Google Shape;354;p13"/>
          <p:cNvGrpSpPr/>
          <p:nvPr/>
        </p:nvGrpSpPr>
        <p:grpSpPr>
          <a:xfrm flipH="1">
            <a:off x="14576552" y="-922100"/>
            <a:ext cx="4570470" cy="3267850"/>
            <a:chOff x="276100" y="2991825"/>
            <a:chExt cx="1510400" cy="792975"/>
          </a:xfrm>
        </p:grpSpPr>
        <p:sp>
          <p:nvSpPr>
            <p:cNvPr id="355" name="Google Shape;355;p13"/>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 name="Google Shape;356;p13"/>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 name="Google Shape;357;p13"/>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 name="Google Shape;358;p13"/>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 name="Google Shape;359;p13"/>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 name="Google Shape;360;p13"/>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 name="Google Shape;361;p13"/>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 name="Google Shape;362;p13"/>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 name="Google Shape;363;p13"/>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 name="Google Shape;364;p13"/>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 name="Google Shape;365;p13"/>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 name="Google Shape;366;p13"/>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 name="Google Shape;367;p13"/>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 name="Google Shape;368;p13"/>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 name="Google Shape;369;p13"/>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 name="Google Shape;370;p13"/>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 name="Google Shape;371;p13"/>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 name="Google Shape;372;p13"/>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 name="Google Shape;373;p13"/>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 name="Google Shape;374;p13"/>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 name="Google Shape;375;p13"/>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 name="Google Shape;376;p13"/>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 name="Google Shape;377;p13"/>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 name="Google Shape;378;p13"/>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 name="Google Shape;379;p13"/>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 name="Google Shape;380;p13"/>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 name="Google Shape;381;p13"/>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 name="Google Shape;382;p13"/>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 name="Google Shape;383;p13"/>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 name="Google Shape;384;p13"/>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 name="Google Shape;385;p13"/>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 name="Google Shape;386;p13"/>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 name="Google Shape;387;p13"/>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 name="Google Shape;388;p13"/>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 name="Google Shape;389;p13"/>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 name="Google Shape;390;p13"/>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 name="Google Shape;391;p13"/>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 name="Google Shape;392;p13"/>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 name="Google Shape;393;p13"/>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 name="Google Shape;394;p13"/>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 name="Google Shape;395;p13"/>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 name="Google Shape;396;p13"/>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 name="Google Shape;397;p13"/>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 name="Google Shape;398;p13"/>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 name="Google Shape;399;p13"/>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 name="Google Shape;400;p13"/>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 name="Google Shape;401;p13"/>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 name="Google Shape;402;p13"/>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 name="Google Shape;403;p13"/>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 name="Google Shape;404;p13"/>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 name="Google Shape;405;p13"/>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 name="Google Shape;406;p13"/>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407" name="Google Shape;407;p13"/>
          <p:cNvCxnSpPr/>
          <p:nvPr/>
        </p:nvCxnSpPr>
        <p:spPr>
          <a:xfrm>
            <a:off x="1426200" y="9721200"/>
            <a:ext cx="15425400" cy="0"/>
          </a:xfrm>
          <a:prstGeom prst="straightConnector1">
            <a:avLst/>
          </a:prstGeom>
          <a:noFill/>
          <a:ln cap="flat" cmpd="sng" w="9525">
            <a:solidFill>
              <a:schemeClr val="lt2"/>
            </a:solidFill>
            <a:prstDash val="solid"/>
            <a:round/>
            <a:headEnd len="med" w="med" type="none"/>
            <a:tailEnd len="med" w="med" type="none"/>
          </a:ln>
        </p:spPr>
      </p:cxnSp>
      <p:sp>
        <p:nvSpPr>
          <p:cNvPr id="408" name="Google Shape;408;p13"/>
          <p:cNvSpPr txBox="1"/>
          <p:nvPr>
            <p:ph type="title"/>
          </p:nvPr>
        </p:nvSpPr>
        <p:spPr>
          <a:xfrm>
            <a:off x="1440000" y="3717150"/>
            <a:ext cx="4495800" cy="823800"/>
          </a:xfrm>
          <a:prstGeom prst="rect">
            <a:avLst/>
          </a:prstGeom>
        </p:spPr>
        <p:txBody>
          <a:bodyPr anchorCtr="0" anchor="b" bIns="182850" lIns="182850" spcFirstLastPara="1" rIns="182850" wrap="square" tIns="182850">
            <a:noAutofit/>
          </a:bodyPr>
          <a:lstStyle>
            <a:lvl1pPr lvl="0" rtl="0">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409" name="Google Shape;409;p13"/>
          <p:cNvSpPr txBox="1"/>
          <p:nvPr>
            <p:ph hasCustomPrompt="1" idx="2" type="title"/>
          </p:nvPr>
        </p:nvSpPr>
        <p:spPr>
          <a:xfrm>
            <a:off x="2793900" y="2726200"/>
            <a:ext cx="1788000" cy="717600"/>
          </a:xfrm>
          <a:prstGeom prst="rect">
            <a:avLst/>
          </a:prstGeom>
        </p:spPr>
        <p:txBody>
          <a:bodyPr anchorCtr="0" anchor="ctr" bIns="182850" lIns="182850" spcFirstLastPara="1" rIns="182850" wrap="square" tIns="182850">
            <a:noAutofit/>
          </a:bodyPr>
          <a:lstStyle>
            <a:lvl1pPr lvl="0" rtl="0">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10" name="Google Shape;410;p13"/>
          <p:cNvSpPr txBox="1"/>
          <p:nvPr>
            <p:ph idx="1" type="subTitle"/>
          </p:nvPr>
        </p:nvSpPr>
        <p:spPr>
          <a:xfrm>
            <a:off x="1440000" y="4388550"/>
            <a:ext cx="44958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3200"/>
              <a:buNone/>
              <a:defRPr/>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sp>
        <p:nvSpPr>
          <p:cNvPr id="411" name="Google Shape;411;p13"/>
          <p:cNvSpPr txBox="1"/>
          <p:nvPr>
            <p:ph idx="3" type="title"/>
          </p:nvPr>
        </p:nvSpPr>
        <p:spPr>
          <a:xfrm>
            <a:off x="6896100" y="3717150"/>
            <a:ext cx="4495800" cy="823800"/>
          </a:xfrm>
          <a:prstGeom prst="rect">
            <a:avLst/>
          </a:prstGeom>
        </p:spPr>
        <p:txBody>
          <a:bodyPr anchorCtr="0" anchor="b" bIns="182850" lIns="182850" spcFirstLastPara="1" rIns="182850" wrap="square" tIns="182850">
            <a:noAutofit/>
          </a:bodyPr>
          <a:lstStyle>
            <a:lvl1pPr lvl="0" rtl="0">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412" name="Google Shape;412;p13"/>
          <p:cNvSpPr txBox="1"/>
          <p:nvPr>
            <p:ph hasCustomPrompt="1" idx="4" type="title"/>
          </p:nvPr>
        </p:nvSpPr>
        <p:spPr>
          <a:xfrm>
            <a:off x="8250000" y="2726200"/>
            <a:ext cx="1788000" cy="717600"/>
          </a:xfrm>
          <a:prstGeom prst="rect">
            <a:avLst/>
          </a:prstGeom>
        </p:spPr>
        <p:txBody>
          <a:bodyPr anchorCtr="0" anchor="ctr" bIns="182850" lIns="182850" spcFirstLastPara="1" rIns="182850" wrap="square" tIns="182850">
            <a:noAutofit/>
          </a:bodyPr>
          <a:lstStyle>
            <a:lvl1pPr lvl="0" rtl="0">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13" name="Google Shape;413;p13"/>
          <p:cNvSpPr txBox="1"/>
          <p:nvPr>
            <p:ph idx="5" type="subTitle"/>
          </p:nvPr>
        </p:nvSpPr>
        <p:spPr>
          <a:xfrm>
            <a:off x="6896100" y="4388550"/>
            <a:ext cx="44958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3200"/>
              <a:buNone/>
              <a:defRPr/>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sp>
        <p:nvSpPr>
          <p:cNvPr id="414" name="Google Shape;414;p13"/>
          <p:cNvSpPr txBox="1"/>
          <p:nvPr>
            <p:ph idx="6" type="title"/>
          </p:nvPr>
        </p:nvSpPr>
        <p:spPr>
          <a:xfrm>
            <a:off x="12352050" y="3717150"/>
            <a:ext cx="4495800" cy="823800"/>
          </a:xfrm>
          <a:prstGeom prst="rect">
            <a:avLst/>
          </a:prstGeom>
        </p:spPr>
        <p:txBody>
          <a:bodyPr anchorCtr="0" anchor="b" bIns="182850" lIns="182850" spcFirstLastPara="1" rIns="182850" wrap="square" tIns="182850">
            <a:noAutofit/>
          </a:bodyPr>
          <a:lstStyle>
            <a:lvl1pPr lvl="0" rtl="0">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415" name="Google Shape;415;p13"/>
          <p:cNvSpPr txBox="1"/>
          <p:nvPr>
            <p:ph hasCustomPrompt="1" idx="7" type="title"/>
          </p:nvPr>
        </p:nvSpPr>
        <p:spPr>
          <a:xfrm>
            <a:off x="13706100" y="2726200"/>
            <a:ext cx="1788000" cy="717600"/>
          </a:xfrm>
          <a:prstGeom prst="rect">
            <a:avLst/>
          </a:prstGeom>
        </p:spPr>
        <p:txBody>
          <a:bodyPr anchorCtr="0" anchor="ctr" bIns="182850" lIns="182850" spcFirstLastPara="1" rIns="182850" wrap="square" tIns="182850">
            <a:noAutofit/>
          </a:bodyPr>
          <a:lstStyle>
            <a:lvl1pPr lvl="0" rtl="0">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16" name="Google Shape;416;p13"/>
          <p:cNvSpPr txBox="1"/>
          <p:nvPr>
            <p:ph idx="8" type="subTitle"/>
          </p:nvPr>
        </p:nvSpPr>
        <p:spPr>
          <a:xfrm>
            <a:off x="12352050" y="4388550"/>
            <a:ext cx="44958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3200"/>
              <a:buNone/>
              <a:defRPr/>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sp>
        <p:nvSpPr>
          <p:cNvPr id="417" name="Google Shape;417;p13"/>
          <p:cNvSpPr txBox="1"/>
          <p:nvPr>
            <p:ph idx="9" type="title"/>
          </p:nvPr>
        </p:nvSpPr>
        <p:spPr>
          <a:xfrm>
            <a:off x="1440000" y="7295950"/>
            <a:ext cx="4495800" cy="823800"/>
          </a:xfrm>
          <a:prstGeom prst="rect">
            <a:avLst/>
          </a:prstGeom>
        </p:spPr>
        <p:txBody>
          <a:bodyPr anchorCtr="0" anchor="b" bIns="182850" lIns="182850" spcFirstLastPara="1" rIns="182850" wrap="square" tIns="182850">
            <a:noAutofit/>
          </a:bodyPr>
          <a:lstStyle>
            <a:lvl1pPr lvl="0" rtl="0">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418" name="Google Shape;418;p13"/>
          <p:cNvSpPr txBox="1"/>
          <p:nvPr>
            <p:ph hasCustomPrompt="1" idx="13" type="title"/>
          </p:nvPr>
        </p:nvSpPr>
        <p:spPr>
          <a:xfrm>
            <a:off x="2793900" y="6305450"/>
            <a:ext cx="1788000" cy="717600"/>
          </a:xfrm>
          <a:prstGeom prst="rect">
            <a:avLst/>
          </a:prstGeom>
        </p:spPr>
        <p:txBody>
          <a:bodyPr anchorCtr="0" anchor="ctr" bIns="182850" lIns="182850" spcFirstLastPara="1" rIns="182850" wrap="square" tIns="182850">
            <a:noAutofit/>
          </a:bodyPr>
          <a:lstStyle>
            <a:lvl1pPr lvl="0" rtl="0">
              <a:spcBef>
                <a:spcPts val="0"/>
              </a:spcBef>
              <a:spcAft>
                <a:spcPts val="0"/>
              </a:spcAft>
              <a:buSzPts val="5000"/>
              <a:buNone/>
              <a:defRPr sz="6000">
                <a:solidFill>
                  <a:schemeClr val="dk1"/>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419" name="Google Shape;419;p13"/>
          <p:cNvSpPr txBox="1"/>
          <p:nvPr>
            <p:ph idx="14" type="subTitle"/>
          </p:nvPr>
        </p:nvSpPr>
        <p:spPr>
          <a:xfrm>
            <a:off x="1440000" y="7967400"/>
            <a:ext cx="44958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3200"/>
              <a:buNone/>
              <a:defRPr/>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sp>
        <p:nvSpPr>
          <p:cNvPr id="420" name="Google Shape;420;p13"/>
          <p:cNvSpPr txBox="1"/>
          <p:nvPr>
            <p:ph idx="15" type="title"/>
          </p:nvPr>
        </p:nvSpPr>
        <p:spPr>
          <a:xfrm>
            <a:off x="6896100" y="7295950"/>
            <a:ext cx="4495800" cy="823800"/>
          </a:xfrm>
          <a:prstGeom prst="rect">
            <a:avLst/>
          </a:prstGeom>
        </p:spPr>
        <p:txBody>
          <a:bodyPr anchorCtr="0" anchor="b" bIns="182850" lIns="182850" spcFirstLastPara="1" rIns="182850" wrap="square" tIns="182850">
            <a:noAutofit/>
          </a:bodyPr>
          <a:lstStyle>
            <a:lvl1pPr lvl="0" rtl="0">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421" name="Google Shape;421;p13"/>
          <p:cNvSpPr txBox="1"/>
          <p:nvPr>
            <p:ph hasCustomPrompt="1" idx="16" type="title"/>
          </p:nvPr>
        </p:nvSpPr>
        <p:spPr>
          <a:xfrm>
            <a:off x="8250000" y="6305450"/>
            <a:ext cx="1788000" cy="717600"/>
          </a:xfrm>
          <a:prstGeom prst="rect">
            <a:avLst/>
          </a:prstGeom>
        </p:spPr>
        <p:txBody>
          <a:bodyPr anchorCtr="0" anchor="ctr" bIns="182850" lIns="182850" spcFirstLastPara="1" rIns="182850" wrap="square" tIns="182850">
            <a:noAutofit/>
          </a:bodyPr>
          <a:lstStyle>
            <a:lvl1pPr lvl="0" rtl="0">
              <a:spcBef>
                <a:spcPts val="0"/>
              </a:spcBef>
              <a:spcAft>
                <a:spcPts val="0"/>
              </a:spcAft>
              <a:buSzPts val="5000"/>
              <a:buNone/>
              <a:defRPr sz="6000">
                <a:solidFill>
                  <a:schemeClr val="dk1"/>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422" name="Google Shape;422;p13"/>
          <p:cNvSpPr txBox="1"/>
          <p:nvPr>
            <p:ph idx="17" type="subTitle"/>
          </p:nvPr>
        </p:nvSpPr>
        <p:spPr>
          <a:xfrm>
            <a:off x="6896100" y="7967400"/>
            <a:ext cx="44958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3200"/>
              <a:buNone/>
              <a:defRPr/>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sp>
        <p:nvSpPr>
          <p:cNvPr id="423" name="Google Shape;423;p13"/>
          <p:cNvSpPr txBox="1"/>
          <p:nvPr>
            <p:ph idx="18" type="title"/>
          </p:nvPr>
        </p:nvSpPr>
        <p:spPr>
          <a:xfrm>
            <a:off x="12352050" y="7295950"/>
            <a:ext cx="4495800" cy="823800"/>
          </a:xfrm>
          <a:prstGeom prst="rect">
            <a:avLst/>
          </a:prstGeom>
        </p:spPr>
        <p:txBody>
          <a:bodyPr anchorCtr="0" anchor="b" bIns="182850" lIns="182850" spcFirstLastPara="1" rIns="182850" wrap="square" tIns="182850">
            <a:noAutofit/>
          </a:bodyPr>
          <a:lstStyle>
            <a:lvl1pPr lvl="0" rtl="0">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424" name="Google Shape;424;p13"/>
          <p:cNvSpPr txBox="1"/>
          <p:nvPr>
            <p:ph hasCustomPrompt="1" idx="19" type="title"/>
          </p:nvPr>
        </p:nvSpPr>
        <p:spPr>
          <a:xfrm>
            <a:off x="13706100" y="6305450"/>
            <a:ext cx="1788000" cy="717600"/>
          </a:xfrm>
          <a:prstGeom prst="rect">
            <a:avLst/>
          </a:prstGeom>
        </p:spPr>
        <p:txBody>
          <a:bodyPr anchorCtr="0" anchor="ctr" bIns="182850" lIns="182850" spcFirstLastPara="1" rIns="182850" wrap="square" tIns="182850">
            <a:noAutofit/>
          </a:bodyPr>
          <a:lstStyle>
            <a:lvl1pPr lvl="0" rtl="0">
              <a:spcBef>
                <a:spcPts val="0"/>
              </a:spcBef>
              <a:spcAft>
                <a:spcPts val="0"/>
              </a:spcAft>
              <a:buSzPts val="5000"/>
              <a:buNone/>
              <a:defRPr sz="6000">
                <a:solidFill>
                  <a:schemeClr val="dk1"/>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425" name="Google Shape;425;p13"/>
          <p:cNvSpPr txBox="1"/>
          <p:nvPr>
            <p:ph idx="20" type="subTitle"/>
          </p:nvPr>
        </p:nvSpPr>
        <p:spPr>
          <a:xfrm>
            <a:off x="12352050" y="7967400"/>
            <a:ext cx="44958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3200"/>
              <a:buNone/>
              <a:defRPr/>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sp>
        <p:nvSpPr>
          <p:cNvPr id="426" name="Google Shape;426;p13"/>
          <p:cNvSpPr txBox="1"/>
          <p:nvPr>
            <p:ph idx="21"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427" name="Shape 427"/>
        <p:cNvGrpSpPr/>
        <p:nvPr/>
      </p:nvGrpSpPr>
      <p:grpSpPr>
        <a:xfrm>
          <a:off x="0" y="0"/>
          <a:ext cx="0" cy="0"/>
          <a:chOff x="0" y="0"/>
          <a:chExt cx="0" cy="0"/>
        </a:xfrm>
      </p:grpSpPr>
      <p:sp>
        <p:nvSpPr>
          <p:cNvPr id="428" name="Google Shape;428;p14"/>
          <p:cNvSpPr txBox="1"/>
          <p:nvPr>
            <p:ph type="title"/>
          </p:nvPr>
        </p:nvSpPr>
        <p:spPr>
          <a:xfrm>
            <a:off x="5570400" y="5728858"/>
            <a:ext cx="11291400" cy="1285200"/>
          </a:xfrm>
          <a:prstGeom prst="rect">
            <a:avLst/>
          </a:prstGeom>
        </p:spPr>
        <p:txBody>
          <a:bodyPr anchorCtr="0" anchor="b" bIns="182850" lIns="182850" spcFirstLastPara="1" rIns="182850" wrap="square" tIns="182850">
            <a:noAutofit/>
          </a:bodyPr>
          <a:lstStyle>
            <a:lvl1pPr lvl="0" rtl="0" algn="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429" name="Google Shape;429;p14"/>
          <p:cNvSpPr txBox="1"/>
          <p:nvPr>
            <p:ph idx="1" type="subTitle"/>
          </p:nvPr>
        </p:nvSpPr>
        <p:spPr>
          <a:xfrm>
            <a:off x="5570400" y="3272900"/>
            <a:ext cx="11291400" cy="2608200"/>
          </a:xfrm>
          <a:prstGeom prst="rect">
            <a:avLst/>
          </a:prstGeom>
        </p:spPr>
        <p:txBody>
          <a:bodyPr anchorCtr="0" anchor="t" bIns="182850" lIns="182850" spcFirstLastPara="1" rIns="182850" wrap="square" tIns="182850">
            <a:noAutofit/>
          </a:bodyPr>
          <a:lstStyle>
            <a:lvl1pPr lvl="0" rtl="0" algn="r">
              <a:lnSpc>
                <a:spcPct val="100000"/>
              </a:lnSpc>
              <a:spcBef>
                <a:spcPts val="0"/>
              </a:spcBef>
              <a:spcAft>
                <a:spcPts val="0"/>
              </a:spcAft>
              <a:buSzPts val="5000"/>
              <a:buNone/>
              <a:defRPr sz="5000"/>
            </a:lvl1pPr>
            <a:lvl2pPr lvl="1" rtl="0" algn="ctr">
              <a:lnSpc>
                <a:spcPct val="100000"/>
              </a:lnSpc>
              <a:spcBef>
                <a:spcPts val="0"/>
              </a:spcBef>
              <a:spcAft>
                <a:spcPts val="0"/>
              </a:spcAft>
              <a:buSzPts val="5000"/>
              <a:buNone/>
              <a:defRPr sz="5000"/>
            </a:lvl2pPr>
            <a:lvl3pPr lvl="2" rtl="0" algn="ctr">
              <a:lnSpc>
                <a:spcPct val="100000"/>
              </a:lnSpc>
              <a:spcBef>
                <a:spcPts val="3200"/>
              </a:spcBef>
              <a:spcAft>
                <a:spcPts val="0"/>
              </a:spcAft>
              <a:buSzPts val="5000"/>
              <a:buNone/>
              <a:defRPr sz="5000"/>
            </a:lvl3pPr>
            <a:lvl4pPr lvl="3" rtl="0" algn="ctr">
              <a:lnSpc>
                <a:spcPct val="100000"/>
              </a:lnSpc>
              <a:spcBef>
                <a:spcPts val="3200"/>
              </a:spcBef>
              <a:spcAft>
                <a:spcPts val="0"/>
              </a:spcAft>
              <a:buSzPts val="5000"/>
              <a:buNone/>
              <a:defRPr sz="5000"/>
            </a:lvl4pPr>
            <a:lvl5pPr lvl="4" rtl="0" algn="ctr">
              <a:lnSpc>
                <a:spcPct val="100000"/>
              </a:lnSpc>
              <a:spcBef>
                <a:spcPts val="3200"/>
              </a:spcBef>
              <a:spcAft>
                <a:spcPts val="0"/>
              </a:spcAft>
              <a:buSzPts val="5000"/>
              <a:buNone/>
              <a:defRPr sz="5000"/>
            </a:lvl5pPr>
            <a:lvl6pPr lvl="5" rtl="0" algn="ctr">
              <a:lnSpc>
                <a:spcPct val="100000"/>
              </a:lnSpc>
              <a:spcBef>
                <a:spcPts val="3200"/>
              </a:spcBef>
              <a:spcAft>
                <a:spcPts val="0"/>
              </a:spcAft>
              <a:buSzPts val="5000"/>
              <a:buNone/>
              <a:defRPr sz="5000"/>
            </a:lvl6pPr>
            <a:lvl7pPr lvl="6" rtl="0" algn="ctr">
              <a:lnSpc>
                <a:spcPct val="100000"/>
              </a:lnSpc>
              <a:spcBef>
                <a:spcPts val="3200"/>
              </a:spcBef>
              <a:spcAft>
                <a:spcPts val="0"/>
              </a:spcAft>
              <a:buSzPts val="5000"/>
              <a:buNone/>
              <a:defRPr sz="5000"/>
            </a:lvl7pPr>
            <a:lvl8pPr lvl="7" rtl="0" algn="ctr">
              <a:lnSpc>
                <a:spcPct val="100000"/>
              </a:lnSpc>
              <a:spcBef>
                <a:spcPts val="3200"/>
              </a:spcBef>
              <a:spcAft>
                <a:spcPts val="0"/>
              </a:spcAft>
              <a:buSzPts val="5000"/>
              <a:buNone/>
              <a:defRPr sz="5000"/>
            </a:lvl8pPr>
            <a:lvl9pPr lvl="8" rtl="0" algn="ctr">
              <a:lnSpc>
                <a:spcPct val="100000"/>
              </a:lnSpc>
              <a:spcBef>
                <a:spcPts val="3200"/>
              </a:spcBef>
              <a:spcAft>
                <a:spcPts val="3200"/>
              </a:spcAft>
              <a:buSzPts val="5000"/>
              <a:buNone/>
              <a:defRPr sz="5000"/>
            </a:lvl9pPr>
          </a:lstStyle>
          <a:p/>
        </p:txBody>
      </p:sp>
      <p:cxnSp>
        <p:nvCxnSpPr>
          <p:cNvPr id="430" name="Google Shape;430;p14"/>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431" name="Shape 431"/>
        <p:cNvGrpSpPr/>
        <p:nvPr/>
      </p:nvGrpSpPr>
      <p:grpSpPr>
        <a:xfrm>
          <a:off x="0" y="0"/>
          <a:ext cx="0" cy="0"/>
          <a:chOff x="0" y="0"/>
          <a:chExt cx="0" cy="0"/>
        </a:xfrm>
      </p:grpSpPr>
      <p:grpSp>
        <p:nvGrpSpPr>
          <p:cNvPr id="432" name="Google Shape;432;p15"/>
          <p:cNvGrpSpPr/>
          <p:nvPr/>
        </p:nvGrpSpPr>
        <p:grpSpPr>
          <a:xfrm rot="-5400000">
            <a:off x="-5832794" y="5456154"/>
            <a:ext cx="10495468" cy="7504081"/>
            <a:chOff x="276100" y="2991825"/>
            <a:chExt cx="1510400" cy="792975"/>
          </a:xfrm>
        </p:grpSpPr>
        <p:sp>
          <p:nvSpPr>
            <p:cNvPr id="433" name="Google Shape;433;p15"/>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 name="Google Shape;434;p15"/>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 name="Google Shape;435;p15"/>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 name="Google Shape;436;p15"/>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 name="Google Shape;437;p15"/>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 name="Google Shape;438;p15"/>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 name="Google Shape;439;p15"/>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 name="Google Shape;440;p15"/>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 name="Google Shape;441;p15"/>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 name="Google Shape;442;p15"/>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 name="Google Shape;443;p15"/>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 name="Google Shape;444;p15"/>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 name="Google Shape;445;p15"/>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 name="Google Shape;446;p15"/>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 name="Google Shape;447;p15"/>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 name="Google Shape;448;p15"/>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 name="Google Shape;449;p15"/>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 name="Google Shape;450;p15"/>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 name="Google Shape;451;p15"/>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 name="Google Shape;452;p15"/>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 name="Google Shape;453;p15"/>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 name="Google Shape;454;p15"/>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 name="Google Shape;455;p15"/>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 name="Google Shape;456;p15"/>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 name="Google Shape;457;p15"/>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 name="Google Shape;458;p15"/>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 name="Google Shape;459;p15"/>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 name="Google Shape;460;p15"/>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 name="Google Shape;461;p15"/>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 name="Google Shape;462;p15"/>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 name="Google Shape;463;p15"/>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 name="Google Shape;464;p15"/>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 name="Google Shape;465;p15"/>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 name="Google Shape;466;p15"/>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 name="Google Shape;467;p15"/>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 name="Google Shape;468;p15"/>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 name="Google Shape;469;p15"/>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 name="Google Shape;470;p15"/>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 name="Google Shape;471;p15"/>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 name="Google Shape;472;p15"/>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 name="Google Shape;473;p15"/>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 name="Google Shape;474;p15"/>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 name="Google Shape;475;p15"/>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 name="Google Shape;476;p15"/>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 name="Google Shape;477;p15"/>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 name="Google Shape;478;p15"/>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 name="Google Shape;479;p15"/>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 name="Google Shape;480;p15"/>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 name="Google Shape;481;p15"/>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 name="Google Shape;482;p15"/>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 name="Google Shape;483;p15"/>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 name="Google Shape;484;p15"/>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5" name="Google Shape;485;p15"/>
          <p:cNvGrpSpPr/>
          <p:nvPr/>
        </p:nvGrpSpPr>
        <p:grpSpPr>
          <a:xfrm rot="-5400000">
            <a:off x="13625356" y="-2673246"/>
            <a:ext cx="10495468" cy="7504081"/>
            <a:chOff x="276100" y="2991825"/>
            <a:chExt cx="1510400" cy="792975"/>
          </a:xfrm>
        </p:grpSpPr>
        <p:sp>
          <p:nvSpPr>
            <p:cNvPr id="486" name="Google Shape;486;p15"/>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 name="Google Shape;487;p15"/>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 name="Google Shape;488;p15"/>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 name="Google Shape;489;p15"/>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 name="Google Shape;490;p15"/>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 name="Google Shape;491;p15"/>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 name="Google Shape;492;p15"/>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 name="Google Shape;493;p15"/>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 name="Google Shape;494;p15"/>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 name="Google Shape;495;p15"/>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 name="Google Shape;496;p15"/>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 name="Google Shape;497;p15"/>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 name="Google Shape;498;p15"/>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 name="Google Shape;499;p15"/>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 name="Google Shape;500;p15"/>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 name="Google Shape;501;p15"/>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 name="Google Shape;502;p15"/>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 name="Google Shape;503;p15"/>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 name="Google Shape;504;p15"/>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 name="Google Shape;505;p15"/>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 name="Google Shape;506;p15"/>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 name="Google Shape;507;p15"/>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 name="Google Shape;508;p15"/>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 name="Google Shape;509;p15"/>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 name="Google Shape;510;p15"/>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 name="Google Shape;511;p15"/>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 name="Google Shape;512;p15"/>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 name="Google Shape;513;p15"/>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 name="Google Shape;514;p15"/>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 name="Google Shape;515;p15"/>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 name="Google Shape;516;p15"/>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 name="Google Shape;517;p15"/>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 name="Google Shape;518;p15"/>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 name="Google Shape;519;p15"/>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 name="Google Shape;520;p15"/>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 name="Google Shape;521;p15"/>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 name="Google Shape;522;p15"/>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 name="Google Shape;523;p15"/>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 name="Google Shape;524;p15"/>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 name="Google Shape;525;p15"/>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 name="Google Shape;526;p15"/>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 name="Google Shape;527;p15"/>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 name="Google Shape;528;p15"/>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 name="Google Shape;529;p15"/>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 name="Google Shape;530;p15"/>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 name="Google Shape;531;p15"/>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 name="Google Shape;532;p15"/>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 name="Google Shape;533;p15"/>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 name="Google Shape;534;p15"/>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 name="Google Shape;535;p15"/>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 name="Google Shape;536;p15"/>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 name="Google Shape;537;p15"/>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38" name="Google Shape;538;p15"/>
          <p:cNvSpPr txBox="1"/>
          <p:nvPr>
            <p:ph type="title"/>
          </p:nvPr>
        </p:nvSpPr>
        <p:spPr>
          <a:xfrm flipH="1">
            <a:off x="8953200" y="2317600"/>
            <a:ext cx="7908600" cy="3642600"/>
          </a:xfrm>
          <a:prstGeom prst="rect">
            <a:avLst/>
          </a:prstGeom>
        </p:spPr>
        <p:txBody>
          <a:bodyPr anchorCtr="0" anchor="t" bIns="182850" lIns="182850" spcFirstLastPara="1" rIns="182850" wrap="square" tIns="182850">
            <a:noAutofit/>
          </a:bodyPr>
          <a:lstStyle>
            <a:lvl1pPr lvl="0" rtl="0" algn="l">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539" name="Google Shape;539;p15"/>
          <p:cNvSpPr txBox="1"/>
          <p:nvPr>
            <p:ph idx="1" type="subTitle"/>
          </p:nvPr>
        </p:nvSpPr>
        <p:spPr>
          <a:xfrm flipH="1">
            <a:off x="8953200" y="5960000"/>
            <a:ext cx="7908600" cy="2009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540" name="Google Shape;540;p15"/>
          <p:cNvSpPr/>
          <p:nvPr>
            <p:ph idx="2" type="pic"/>
          </p:nvPr>
        </p:nvSpPr>
        <p:spPr>
          <a:xfrm flipH="1">
            <a:off x="1440000" y="2285100"/>
            <a:ext cx="6678000" cy="5716800"/>
          </a:xfrm>
          <a:prstGeom prst="rect">
            <a:avLst/>
          </a:prstGeom>
          <a:noFill/>
          <a:ln cap="flat" cmpd="sng" w="9525">
            <a:solidFill>
              <a:schemeClr val="dk2"/>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541" name="Shape 541"/>
        <p:cNvGrpSpPr/>
        <p:nvPr/>
      </p:nvGrpSpPr>
      <p:grpSpPr>
        <a:xfrm>
          <a:off x="0" y="0"/>
          <a:ext cx="0" cy="0"/>
          <a:chOff x="0" y="0"/>
          <a:chExt cx="0" cy="0"/>
        </a:xfrm>
      </p:grpSpPr>
      <p:sp>
        <p:nvSpPr>
          <p:cNvPr id="542" name="Google Shape;542;p16"/>
          <p:cNvSpPr txBox="1"/>
          <p:nvPr>
            <p:ph type="title"/>
          </p:nvPr>
        </p:nvSpPr>
        <p:spPr>
          <a:xfrm>
            <a:off x="2192100" y="2708400"/>
            <a:ext cx="5993400" cy="2037600"/>
          </a:xfrm>
          <a:prstGeom prst="rect">
            <a:avLst/>
          </a:prstGeom>
        </p:spPr>
        <p:txBody>
          <a:bodyPr anchorCtr="0" anchor="t" bIns="182850" lIns="182850" spcFirstLastPara="1" rIns="182850" wrap="square" tIns="182850">
            <a:noAutofit/>
          </a:bodyPr>
          <a:lstStyle>
            <a:lvl1pPr lvl="0" rtl="0" algn="r">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543" name="Google Shape;543;p16"/>
          <p:cNvSpPr txBox="1"/>
          <p:nvPr>
            <p:ph idx="1" type="subTitle"/>
          </p:nvPr>
        </p:nvSpPr>
        <p:spPr>
          <a:xfrm>
            <a:off x="2192100" y="4746000"/>
            <a:ext cx="5993400" cy="2608200"/>
          </a:xfrm>
          <a:prstGeom prst="rect">
            <a:avLst/>
          </a:prstGeom>
        </p:spPr>
        <p:txBody>
          <a:bodyPr anchorCtr="0" anchor="t" bIns="182850" lIns="182850" spcFirstLastPara="1" rIns="182850" wrap="square" tIns="182850">
            <a:noAutofit/>
          </a:bodyPr>
          <a:lstStyle>
            <a:lvl1pPr lvl="0" rtl="0" algn="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grpSp>
        <p:nvGrpSpPr>
          <p:cNvPr id="544" name="Google Shape;544;p16"/>
          <p:cNvGrpSpPr/>
          <p:nvPr/>
        </p:nvGrpSpPr>
        <p:grpSpPr>
          <a:xfrm>
            <a:off x="-3" y="8621702"/>
            <a:ext cx="18287999" cy="5817298"/>
            <a:chOff x="-1" y="-1779049"/>
            <a:chExt cx="9143999" cy="2908649"/>
          </a:xfrm>
        </p:grpSpPr>
        <p:grpSp>
          <p:nvGrpSpPr>
            <p:cNvPr id="545" name="Google Shape;545;p16"/>
            <p:cNvGrpSpPr/>
            <p:nvPr/>
          </p:nvGrpSpPr>
          <p:grpSpPr>
            <a:xfrm flipH="1" rot="10800000">
              <a:off x="6095997" y="-1779049"/>
              <a:ext cx="3048001" cy="2908649"/>
              <a:chOff x="5796750" y="-22725"/>
              <a:chExt cx="3347245" cy="5143500"/>
            </a:xfrm>
          </p:grpSpPr>
          <p:sp>
            <p:nvSpPr>
              <p:cNvPr id="546" name="Google Shape;546;p16"/>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 name="Google Shape;547;p16"/>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 name="Google Shape;548;p16"/>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 name="Google Shape;549;p16"/>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 name="Google Shape;550;p16"/>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 name="Google Shape;551;p16"/>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 name="Google Shape;552;p16"/>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 name="Google Shape;553;p16"/>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 name="Google Shape;554;p16"/>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 name="Google Shape;555;p16"/>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 name="Google Shape;556;p16"/>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 name="Google Shape;557;p16"/>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 name="Google Shape;558;p16"/>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 name="Google Shape;559;p16"/>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 name="Google Shape;560;p16"/>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 name="Google Shape;561;p16"/>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 name="Google Shape;562;p16"/>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 name="Google Shape;563;p16"/>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 name="Google Shape;564;p16"/>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 name="Google Shape;565;p16"/>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 name="Google Shape;566;p16"/>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 name="Google Shape;567;p16"/>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 name="Google Shape;568;p16"/>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9" name="Google Shape;569;p16"/>
            <p:cNvGrpSpPr/>
            <p:nvPr/>
          </p:nvGrpSpPr>
          <p:grpSpPr>
            <a:xfrm flipH="1" rot="10800000">
              <a:off x="3047998" y="-1779049"/>
              <a:ext cx="3048001" cy="2908649"/>
              <a:chOff x="5796750" y="-22725"/>
              <a:chExt cx="3347245" cy="5143500"/>
            </a:xfrm>
          </p:grpSpPr>
          <p:sp>
            <p:nvSpPr>
              <p:cNvPr id="570" name="Google Shape;570;p16"/>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 name="Google Shape;571;p16"/>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 name="Google Shape;572;p16"/>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 name="Google Shape;573;p16"/>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 name="Google Shape;574;p16"/>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 name="Google Shape;575;p16"/>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 name="Google Shape;576;p16"/>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 name="Google Shape;577;p16"/>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 name="Google Shape;578;p16"/>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 name="Google Shape;579;p16"/>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 name="Google Shape;580;p16"/>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 name="Google Shape;581;p16"/>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 name="Google Shape;582;p16"/>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 name="Google Shape;583;p16"/>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 name="Google Shape;584;p16"/>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 name="Google Shape;585;p16"/>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 name="Google Shape;586;p16"/>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 name="Google Shape;587;p16"/>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 name="Google Shape;588;p16"/>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 name="Google Shape;589;p16"/>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 name="Google Shape;590;p16"/>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 name="Google Shape;591;p16"/>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 name="Google Shape;592;p16"/>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93" name="Google Shape;593;p16"/>
            <p:cNvGrpSpPr/>
            <p:nvPr/>
          </p:nvGrpSpPr>
          <p:grpSpPr>
            <a:xfrm flipH="1" rot="10800000">
              <a:off x="-1" y="-1779049"/>
              <a:ext cx="3048001" cy="2908649"/>
              <a:chOff x="5796750" y="-22725"/>
              <a:chExt cx="3347245" cy="5143500"/>
            </a:xfrm>
          </p:grpSpPr>
          <p:sp>
            <p:nvSpPr>
              <p:cNvPr id="594" name="Google Shape;594;p16"/>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 name="Google Shape;595;p16"/>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 name="Google Shape;596;p16"/>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 name="Google Shape;597;p16"/>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 name="Google Shape;598;p16"/>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 name="Google Shape;599;p16"/>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 name="Google Shape;600;p16"/>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 name="Google Shape;601;p16"/>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 name="Google Shape;602;p16"/>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 name="Google Shape;603;p16"/>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 name="Google Shape;604;p16"/>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 name="Google Shape;605;p16"/>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 name="Google Shape;606;p16"/>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 name="Google Shape;607;p16"/>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 name="Google Shape;608;p16"/>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 name="Google Shape;609;p16"/>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 name="Google Shape;610;p16"/>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 name="Google Shape;611;p16"/>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 name="Google Shape;612;p16"/>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 name="Google Shape;613;p16"/>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 name="Google Shape;614;p16"/>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 name="Google Shape;615;p16"/>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 name="Google Shape;616;p16"/>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cxnSp>
        <p:nvCxnSpPr>
          <p:cNvPr id="617" name="Google Shape;617;p16"/>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618" name="Shape 618"/>
        <p:cNvGrpSpPr/>
        <p:nvPr/>
      </p:nvGrpSpPr>
      <p:grpSpPr>
        <a:xfrm>
          <a:off x="0" y="0"/>
          <a:ext cx="0" cy="0"/>
          <a:chOff x="0" y="0"/>
          <a:chExt cx="0" cy="0"/>
        </a:xfrm>
      </p:grpSpPr>
      <p:grpSp>
        <p:nvGrpSpPr>
          <p:cNvPr id="619" name="Google Shape;619;p17"/>
          <p:cNvGrpSpPr/>
          <p:nvPr/>
        </p:nvGrpSpPr>
        <p:grpSpPr>
          <a:xfrm flipH="1" rot="5400000">
            <a:off x="-3005540" y="-419559"/>
            <a:ext cx="5486803" cy="5639333"/>
            <a:chOff x="5796750" y="-22725"/>
            <a:chExt cx="3347245" cy="5143500"/>
          </a:xfrm>
        </p:grpSpPr>
        <p:sp>
          <p:nvSpPr>
            <p:cNvPr id="620" name="Google Shape;620;p17"/>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 name="Google Shape;621;p17"/>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 name="Google Shape;622;p17"/>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 name="Google Shape;623;p17"/>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 name="Google Shape;624;p17"/>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 name="Google Shape;625;p17"/>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 name="Google Shape;626;p17"/>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 name="Google Shape;627;p17"/>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 name="Google Shape;628;p17"/>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 name="Google Shape;629;p17"/>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 name="Google Shape;630;p17"/>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 name="Google Shape;631;p17"/>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 name="Google Shape;632;p17"/>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 name="Google Shape;633;p17"/>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 name="Google Shape;634;p17"/>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 name="Google Shape;635;p17"/>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 name="Google Shape;636;p17"/>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 name="Google Shape;637;p17"/>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 name="Google Shape;638;p17"/>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 name="Google Shape;639;p17"/>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 name="Google Shape;640;p17"/>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 name="Google Shape;641;p17"/>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 name="Google Shape;642;p17"/>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3" name="Google Shape;643;p17"/>
          <p:cNvGrpSpPr/>
          <p:nvPr/>
        </p:nvGrpSpPr>
        <p:grpSpPr>
          <a:xfrm rot="-5400000">
            <a:off x="15806760" y="-419559"/>
            <a:ext cx="5486803" cy="5639333"/>
            <a:chOff x="5796750" y="-22725"/>
            <a:chExt cx="3347245" cy="5143500"/>
          </a:xfrm>
        </p:grpSpPr>
        <p:sp>
          <p:nvSpPr>
            <p:cNvPr id="644" name="Google Shape;644;p17"/>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alpha val="0"/>
                  </a:srgbClr>
                </a:gs>
                <a:gs pos="50000">
                  <a:srgbClr val="E46749">
                    <a:alpha val="10588"/>
                  </a:srgbClr>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 name="Google Shape;645;p17"/>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alpha val="0"/>
                  </a:srgbClr>
                </a:gs>
                <a:gs pos="50000">
                  <a:srgbClr val="E46749">
                    <a:alpha val="27843"/>
                  </a:srgbClr>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 name="Google Shape;646;p17"/>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alpha val="0"/>
                  </a:srgbClr>
                </a:gs>
                <a:gs pos="50000">
                  <a:srgbClr val="E46749">
                    <a:alpha val="45882"/>
                  </a:srgbClr>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 name="Google Shape;647;p17"/>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alpha val="0"/>
                  </a:srgbClr>
                </a:gs>
                <a:gs pos="50000">
                  <a:srgbClr val="E46749">
                    <a:alpha val="63137"/>
                  </a:srgbClr>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 name="Google Shape;648;p17"/>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 name="Google Shape;649;p17"/>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 name="Google Shape;650;p17"/>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 name="Google Shape;651;p17"/>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 name="Google Shape;652;p17"/>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 name="Google Shape;653;p17"/>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 name="Google Shape;654;p17"/>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 name="Google Shape;655;p17"/>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 name="Google Shape;656;p17"/>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 name="Google Shape;657;p17"/>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 name="Google Shape;658;p17"/>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 name="Google Shape;659;p17"/>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 name="Google Shape;660;p17"/>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 name="Google Shape;661;p17"/>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 name="Google Shape;662;p17"/>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 name="Google Shape;663;p17"/>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alpha val="0"/>
                  </a:srgbClr>
                </a:gs>
                <a:gs pos="50000">
                  <a:srgbClr val="E46749">
                    <a:alpha val="63137"/>
                  </a:srgbClr>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 name="Google Shape;664;p17"/>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alpha val="0"/>
                  </a:srgbClr>
                </a:gs>
                <a:gs pos="50000">
                  <a:srgbClr val="E46749">
                    <a:alpha val="45882"/>
                  </a:srgbClr>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 name="Google Shape;665;p17"/>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alpha val="0"/>
                  </a:srgbClr>
                </a:gs>
                <a:gs pos="50000">
                  <a:srgbClr val="E46749">
                    <a:alpha val="27843"/>
                  </a:srgbClr>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 name="Google Shape;666;p17"/>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alpha val="0"/>
                  </a:srgbClr>
                </a:gs>
                <a:gs pos="50000">
                  <a:srgbClr val="E46749">
                    <a:alpha val="10588"/>
                  </a:srgbClr>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67" name="Google Shape;667;p17"/>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668" name="Google Shape;668;p17"/>
          <p:cNvSpPr txBox="1"/>
          <p:nvPr>
            <p:ph idx="1" type="subTitle"/>
          </p:nvPr>
        </p:nvSpPr>
        <p:spPr>
          <a:xfrm>
            <a:off x="2769500" y="3730750"/>
            <a:ext cx="6100200" cy="50778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Clr>
                <a:schemeClr val="dk1"/>
              </a:buClr>
              <a:buSzPts val="2800"/>
              <a:buChar char="●"/>
              <a:defRPr sz="2800"/>
            </a:lvl1pPr>
            <a:lvl2pPr lvl="1" rtl="0" algn="ctr">
              <a:lnSpc>
                <a:spcPct val="100000"/>
              </a:lnSpc>
              <a:spcBef>
                <a:spcPts val="1000"/>
              </a:spcBef>
              <a:spcAft>
                <a:spcPts val="0"/>
              </a:spcAft>
              <a:buSzPts val="2800"/>
              <a:buChar char="○"/>
              <a:defRPr/>
            </a:lvl2pPr>
            <a:lvl3pPr lvl="2" rtl="0" algn="ctr">
              <a:lnSpc>
                <a:spcPct val="100000"/>
              </a:lnSpc>
              <a:spcBef>
                <a:spcPts val="3200"/>
              </a:spcBef>
              <a:spcAft>
                <a:spcPts val="0"/>
              </a:spcAft>
              <a:buSzPts val="2800"/>
              <a:buChar char="■"/>
              <a:defRPr/>
            </a:lvl3pPr>
            <a:lvl4pPr lvl="3" rtl="0" algn="ctr">
              <a:lnSpc>
                <a:spcPct val="100000"/>
              </a:lnSpc>
              <a:spcBef>
                <a:spcPts val="3200"/>
              </a:spcBef>
              <a:spcAft>
                <a:spcPts val="0"/>
              </a:spcAft>
              <a:buSzPts val="2800"/>
              <a:buChar char="●"/>
              <a:defRPr/>
            </a:lvl4pPr>
            <a:lvl5pPr lvl="4" rtl="0" algn="ctr">
              <a:lnSpc>
                <a:spcPct val="100000"/>
              </a:lnSpc>
              <a:spcBef>
                <a:spcPts val="3200"/>
              </a:spcBef>
              <a:spcAft>
                <a:spcPts val="0"/>
              </a:spcAft>
              <a:buSzPts val="2800"/>
              <a:buChar char="○"/>
              <a:defRPr/>
            </a:lvl5pPr>
            <a:lvl6pPr lvl="5" rtl="0" algn="ctr">
              <a:lnSpc>
                <a:spcPct val="100000"/>
              </a:lnSpc>
              <a:spcBef>
                <a:spcPts val="3200"/>
              </a:spcBef>
              <a:spcAft>
                <a:spcPts val="0"/>
              </a:spcAft>
              <a:buSzPts val="2800"/>
              <a:buChar char="■"/>
              <a:defRPr/>
            </a:lvl6pPr>
            <a:lvl7pPr lvl="6" rtl="0" algn="ctr">
              <a:lnSpc>
                <a:spcPct val="100000"/>
              </a:lnSpc>
              <a:spcBef>
                <a:spcPts val="3200"/>
              </a:spcBef>
              <a:spcAft>
                <a:spcPts val="0"/>
              </a:spcAft>
              <a:buSzPts val="2800"/>
              <a:buChar char="●"/>
              <a:defRPr/>
            </a:lvl7pPr>
            <a:lvl8pPr lvl="7" rtl="0" algn="ctr">
              <a:lnSpc>
                <a:spcPct val="100000"/>
              </a:lnSpc>
              <a:spcBef>
                <a:spcPts val="3200"/>
              </a:spcBef>
              <a:spcAft>
                <a:spcPts val="0"/>
              </a:spcAft>
              <a:buSzPts val="2800"/>
              <a:buChar char="○"/>
              <a:defRPr/>
            </a:lvl8pPr>
            <a:lvl9pPr lvl="8" rtl="0" algn="ctr">
              <a:lnSpc>
                <a:spcPct val="100000"/>
              </a:lnSpc>
              <a:spcBef>
                <a:spcPts val="3200"/>
              </a:spcBef>
              <a:spcAft>
                <a:spcPts val="3200"/>
              </a:spcAft>
              <a:buSzPts val="2800"/>
              <a:buChar char="■"/>
              <a:defRPr/>
            </a:lvl9pPr>
          </a:lstStyle>
          <a:p/>
        </p:txBody>
      </p:sp>
      <p:sp>
        <p:nvSpPr>
          <p:cNvPr id="669" name="Google Shape;669;p17"/>
          <p:cNvSpPr txBox="1"/>
          <p:nvPr>
            <p:ph idx="2" type="subTitle"/>
          </p:nvPr>
        </p:nvSpPr>
        <p:spPr>
          <a:xfrm>
            <a:off x="9418261" y="3730750"/>
            <a:ext cx="6100200" cy="50778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Clr>
                <a:schemeClr val="dk1"/>
              </a:buClr>
              <a:buSzPts val="2800"/>
              <a:buChar char="●"/>
              <a:defRPr sz="2800"/>
            </a:lvl1pPr>
            <a:lvl2pPr lvl="1" rtl="0" algn="ctr">
              <a:lnSpc>
                <a:spcPct val="100000"/>
              </a:lnSpc>
              <a:spcBef>
                <a:spcPts val="1000"/>
              </a:spcBef>
              <a:spcAft>
                <a:spcPts val="0"/>
              </a:spcAft>
              <a:buSzPts val="2800"/>
              <a:buChar char="○"/>
              <a:defRPr/>
            </a:lvl2pPr>
            <a:lvl3pPr lvl="2" rtl="0" algn="ctr">
              <a:lnSpc>
                <a:spcPct val="100000"/>
              </a:lnSpc>
              <a:spcBef>
                <a:spcPts val="3200"/>
              </a:spcBef>
              <a:spcAft>
                <a:spcPts val="0"/>
              </a:spcAft>
              <a:buSzPts val="2800"/>
              <a:buChar char="■"/>
              <a:defRPr/>
            </a:lvl3pPr>
            <a:lvl4pPr lvl="3" rtl="0" algn="ctr">
              <a:lnSpc>
                <a:spcPct val="100000"/>
              </a:lnSpc>
              <a:spcBef>
                <a:spcPts val="3200"/>
              </a:spcBef>
              <a:spcAft>
                <a:spcPts val="0"/>
              </a:spcAft>
              <a:buSzPts val="2800"/>
              <a:buChar char="●"/>
              <a:defRPr/>
            </a:lvl4pPr>
            <a:lvl5pPr lvl="4" rtl="0" algn="ctr">
              <a:lnSpc>
                <a:spcPct val="100000"/>
              </a:lnSpc>
              <a:spcBef>
                <a:spcPts val="3200"/>
              </a:spcBef>
              <a:spcAft>
                <a:spcPts val="0"/>
              </a:spcAft>
              <a:buSzPts val="2800"/>
              <a:buChar char="○"/>
              <a:defRPr/>
            </a:lvl5pPr>
            <a:lvl6pPr lvl="5" rtl="0" algn="ctr">
              <a:lnSpc>
                <a:spcPct val="100000"/>
              </a:lnSpc>
              <a:spcBef>
                <a:spcPts val="3200"/>
              </a:spcBef>
              <a:spcAft>
                <a:spcPts val="0"/>
              </a:spcAft>
              <a:buSzPts val="2800"/>
              <a:buChar char="■"/>
              <a:defRPr/>
            </a:lvl6pPr>
            <a:lvl7pPr lvl="6" rtl="0" algn="ctr">
              <a:lnSpc>
                <a:spcPct val="100000"/>
              </a:lnSpc>
              <a:spcBef>
                <a:spcPts val="3200"/>
              </a:spcBef>
              <a:spcAft>
                <a:spcPts val="0"/>
              </a:spcAft>
              <a:buSzPts val="2800"/>
              <a:buChar char="●"/>
              <a:defRPr/>
            </a:lvl7pPr>
            <a:lvl8pPr lvl="7" rtl="0" algn="ctr">
              <a:lnSpc>
                <a:spcPct val="100000"/>
              </a:lnSpc>
              <a:spcBef>
                <a:spcPts val="3200"/>
              </a:spcBef>
              <a:spcAft>
                <a:spcPts val="0"/>
              </a:spcAft>
              <a:buSzPts val="2800"/>
              <a:buChar char="○"/>
              <a:defRPr/>
            </a:lvl8pPr>
            <a:lvl9pPr lvl="8" rtl="0" algn="ctr">
              <a:lnSpc>
                <a:spcPct val="100000"/>
              </a:lnSpc>
              <a:spcBef>
                <a:spcPts val="3200"/>
              </a:spcBef>
              <a:spcAft>
                <a:spcPts val="3200"/>
              </a:spcAft>
              <a:buSzPts val="2800"/>
              <a:buChar char="■"/>
              <a:defRPr/>
            </a:lvl9pPr>
          </a:lstStyle>
          <a:p/>
        </p:txBody>
      </p:sp>
      <p:sp>
        <p:nvSpPr>
          <p:cNvPr id="670" name="Google Shape;670;p17"/>
          <p:cNvSpPr txBox="1"/>
          <p:nvPr>
            <p:ph idx="3" type="title"/>
          </p:nvPr>
        </p:nvSpPr>
        <p:spPr>
          <a:xfrm>
            <a:off x="2769500" y="3059350"/>
            <a:ext cx="6100200" cy="823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671" name="Google Shape;671;p17"/>
          <p:cNvSpPr txBox="1"/>
          <p:nvPr>
            <p:ph idx="4" type="title"/>
          </p:nvPr>
        </p:nvSpPr>
        <p:spPr>
          <a:xfrm>
            <a:off x="9418250" y="3059350"/>
            <a:ext cx="6100200" cy="823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cxnSp>
        <p:nvCxnSpPr>
          <p:cNvPr id="672" name="Google Shape;672;p17"/>
          <p:cNvCxnSpPr/>
          <p:nvPr/>
        </p:nvCxnSpPr>
        <p:spPr>
          <a:xfrm>
            <a:off x="1426200" y="9721200"/>
            <a:ext cx="154254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2">
    <p:spTree>
      <p:nvGrpSpPr>
        <p:cNvPr id="673" name="Shape 673"/>
        <p:cNvGrpSpPr/>
        <p:nvPr/>
      </p:nvGrpSpPr>
      <p:grpSpPr>
        <a:xfrm>
          <a:off x="0" y="0"/>
          <a:ext cx="0" cy="0"/>
          <a:chOff x="0" y="0"/>
          <a:chExt cx="0" cy="0"/>
        </a:xfrm>
      </p:grpSpPr>
      <p:grpSp>
        <p:nvGrpSpPr>
          <p:cNvPr id="674" name="Google Shape;674;p18"/>
          <p:cNvGrpSpPr/>
          <p:nvPr/>
        </p:nvGrpSpPr>
        <p:grpSpPr>
          <a:xfrm flipH="1" rot="10800000">
            <a:off x="-2357179" y="-3287724"/>
            <a:ext cx="5486803" cy="8431225"/>
            <a:chOff x="5796750" y="-22725"/>
            <a:chExt cx="3347245" cy="5143500"/>
          </a:xfrm>
        </p:grpSpPr>
        <p:sp>
          <p:nvSpPr>
            <p:cNvPr id="675" name="Google Shape;675;p18"/>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 name="Google Shape;676;p18"/>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 name="Google Shape;677;p18"/>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 name="Google Shape;678;p18"/>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 name="Google Shape;679;p18"/>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 name="Google Shape;680;p18"/>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 name="Google Shape;681;p18"/>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 name="Google Shape;682;p18"/>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 name="Google Shape;683;p18"/>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 name="Google Shape;684;p18"/>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 name="Google Shape;685;p18"/>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 name="Google Shape;686;p18"/>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 name="Google Shape;687;p18"/>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 name="Google Shape;688;p18"/>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 name="Google Shape;689;p18"/>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 name="Google Shape;690;p18"/>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 name="Google Shape;691;p18"/>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 name="Google Shape;692;p18"/>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 name="Google Shape;693;p18"/>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 name="Google Shape;694;p18"/>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 name="Google Shape;695;p18"/>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 name="Google Shape;696;p18"/>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 name="Google Shape;697;p18"/>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8" name="Google Shape;698;p18"/>
          <p:cNvGrpSpPr/>
          <p:nvPr/>
        </p:nvGrpSpPr>
        <p:grpSpPr>
          <a:xfrm rot="10800000">
            <a:off x="15158371" y="-3287724"/>
            <a:ext cx="5486803" cy="8431225"/>
            <a:chOff x="5796750" y="-22725"/>
            <a:chExt cx="3347245" cy="5143500"/>
          </a:xfrm>
        </p:grpSpPr>
        <p:sp>
          <p:nvSpPr>
            <p:cNvPr id="699" name="Google Shape;699;p18"/>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 name="Google Shape;700;p18"/>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 name="Google Shape;701;p18"/>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 name="Google Shape;702;p18"/>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 name="Google Shape;703;p18"/>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 name="Google Shape;704;p18"/>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 name="Google Shape;705;p18"/>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 name="Google Shape;706;p18"/>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 name="Google Shape;707;p18"/>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 name="Google Shape;708;p18"/>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 name="Google Shape;709;p18"/>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 name="Google Shape;710;p18"/>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 name="Google Shape;711;p18"/>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 name="Google Shape;712;p18"/>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 name="Google Shape;713;p18"/>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 name="Google Shape;714;p18"/>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 name="Google Shape;715;p18"/>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 name="Google Shape;716;p18"/>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 name="Google Shape;717;p18"/>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 name="Google Shape;718;p18"/>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 name="Google Shape;719;p18"/>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 name="Google Shape;720;p18"/>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 name="Google Shape;721;p18"/>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722" name="Google Shape;722;p18"/>
          <p:cNvCxnSpPr/>
          <p:nvPr/>
        </p:nvCxnSpPr>
        <p:spPr>
          <a:xfrm>
            <a:off x="1426200" y="9721200"/>
            <a:ext cx="15425400" cy="0"/>
          </a:xfrm>
          <a:prstGeom prst="straightConnector1">
            <a:avLst/>
          </a:prstGeom>
          <a:noFill/>
          <a:ln cap="flat" cmpd="sng" w="9525">
            <a:solidFill>
              <a:schemeClr val="lt2"/>
            </a:solidFill>
            <a:prstDash val="solid"/>
            <a:round/>
            <a:headEnd len="med" w="med" type="none"/>
            <a:tailEnd len="med" w="med" type="none"/>
          </a:ln>
        </p:spPr>
      </p:cxnSp>
      <p:sp>
        <p:nvSpPr>
          <p:cNvPr id="723" name="Google Shape;723;p18"/>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724" name="Google Shape;724;p18"/>
          <p:cNvSpPr txBox="1"/>
          <p:nvPr>
            <p:ph idx="2" type="title"/>
          </p:nvPr>
        </p:nvSpPr>
        <p:spPr>
          <a:xfrm>
            <a:off x="4475900" y="6776050"/>
            <a:ext cx="3956400" cy="823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725" name="Google Shape;725;p18"/>
          <p:cNvSpPr txBox="1"/>
          <p:nvPr>
            <p:ph idx="1" type="subTitle"/>
          </p:nvPr>
        </p:nvSpPr>
        <p:spPr>
          <a:xfrm>
            <a:off x="4475900" y="7447450"/>
            <a:ext cx="39564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726" name="Google Shape;726;p18"/>
          <p:cNvSpPr txBox="1"/>
          <p:nvPr>
            <p:ph idx="3" type="title"/>
          </p:nvPr>
        </p:nvSpPr>
        <p:spPr>
          <a:xfrm>
            <a:off x="9855700" y="6776050"/>
            <a:ext cx="3956400" cy="823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727" name="Google Shape;727;p18"/>
          <p:cNvSpPr txBox="1"/>
          <p:nvPr>
            <p:ph idx="4" type="subTitle"/>
          </p:nvPr>
        </p:nvSpPr>
        <p:spPr>
          <a:xfrm>
            <a:off x="9855700" y="7447450"/>
            <a:ext cx="39564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0_1">
    <p:spTree>
      <p:nvGrpSpPr>
        <p:cNvPr id="728" name="Shape 728"/>
        <p:cNvGrpSpPr/>
        <p:nvPr/>
      </p:nvGrpSpPr>
      <p:grpSpPr>
        <a:xfrm>
          <a:off x="0" y="0"/>
          <a:ext cx="0" cy="0"/>
          <a:chOff x="0" y="0"/>
          <a:chExt cx="0" cy="0"/>
        </a:xfrm>
      </p:grpSpPr>
      <p:sp>
        <p:nvSpPr>
          <p:cNvPr id="729" name="Google Shape;729;p19"/>
          <p:cNvSpPr txBox="1"/>
          <p:nvPr>
            <p:ph idx="1" type="body"/>
          </p:nvPr>
        </p:nvSpPr>
        <p:spPr>
          <a:xfrm>
            <a:off x="1426200" y="4877387"/>
            <a:ext cx="7717800" cy="2734800"/>
          </a:xfrm>
          <a:prstGeom prst="rect">
            <a:avLst/>
          </a:prstGeom>
        </p:spPr>
        <p:txBody>
          <a:bodyPr anchorCtr="0" anchor="t" bIns="182850" lIns="182850" spcFirstLastPara="1" rIns="182850" wrap="square" tIns="182850">
            <a:noAutofit/>
          </a:bodyPr>
          <a:lstStyle>
            <a:lvl1pPr indent="-381000" lvl="0" marL="457200" rtl="0">
              <a:lnSpc>
                <a:spcPct val="100000"/>
              </a:lnSpc>
              <a:spcBef>
                <a:spcPts val="0"/>
              </a:spcBef>
              <a:spcAft>
                <a:spcPts val="0"/>
              </a:spcAft>
              <a:buClr>
                <a:schemeClr val="dk1"/>
              </a:buClr>
              <a:buSzPts val="2400"/>
              <a:buChar char="●"/>
              <a:defRPr sz="2500"/>
            </a:lvl1pPr>
            <a:lvl2pPr indent="-381000" lvl="1" marL="914400" rtl="0">
              <a:lnSpc>
                <a:spcPct val="115000"/>
              </a:lnSpc>
              <a:spcBef>
                <a:spcPts val="0"/>
              </a:spcBef>
              <a:spcAft>
                <a:spcPts val="0"/>
              </a:spcAft>
              <a:buSzPts val="2400"/>
              <a:buFont typeface="Roboto Condensed Light"/>
              <a:buChar char="○"/>
              <a:defRPr/>
            </a:lvl2pPr>
            <a:lvl3pPr indent="-381000" lvl="2" marL="1371600" rtl="0">
              <a:lnSpc>
                <a:spcPct val="115000"/>
              </a:lnSpc>
              <a:spcBef>
                <a:spcPts val="3200"/>
              </a:spcBef>
              <a:spcAft>
                <a:spcPts val="0"/>
              </a:spcAft>
              <a:buSzPts val="2400"/>
              <a:buFont typeface="Roboto Condensed Light"/>
              <a:buChar char="■"/>
              <a:defRPr/>
            </a:lvl3pPr>
            <a:lvl4pPr indent="-381000" lvl="3" marL="1828800" rtl="0">
              <a:lnSpc>
                <a:spcPct val="115000"/>
              </a:lnSpc>
              <a:spcBef>
                <a:spcPts val="3200"/>
              </a:spcBef>
              <a:spcAft>
                <a:spcPts val="0"/>
              </a:spcAft>
              <a:buSzPts val="2400"/>
              <a:buFont typeface="Roboto Condensed Light"/>
              <a:buChar char="●"/>
              <a:defRPr/>
            </a:lvl4pPr>
            <a:lvl5pPr indent="-381000" lvl="4" marL="2286000" rtl="0">
              <a:lnSpc>
                <a:spcPct val="115000"/>
              </a:lnSpc>
              <a:spcBef>
                <a:spcPts val="3200"/>
              </a:spcBef>
              <a:spcAft>
                <a:spcPts val="0"/>
              </a:spcAft>
              <a:buSzPts val="2400"/>
              <a:buFont typeface="Roboto Condensed Light"/>
              <a:buChar char="○"/>
              <a:defRPr/>
            </a:lvl5pPr>
            <a:lvl6pPr indent="-381000" lvl="5" marL="2743200" rtl="0">
              <a:lnSpc>
                <a:spcPct val="115000"/>
              </a:lnSpc>
              <a:spcBef>
                <a:spcPts val="3200"/>
              </a:spcBef>
              <a:spcAft>
                <a:spcPts val="0"/>
              </a:spcAft>
              <a:buSzPts val="2400"/>
              <a:buFont typeface="Roboto Condensed Light"/>
              <a:buChar char="■"/>
              <a:defRPr/>
            </a:lvl6pPr>
            <a:lvl7pPr indent="-381000" lvl="6" marL="3200400" rtl="0">
              <a:lnSpc>
                <a:spcPct val="115000"/>
              </a:lnSpc>
              <a:spcBef>
                <a:spcPts val="3200"/>
              </a:spcBef>
              <a:spcAft>
                <a:spcPts val="0"/>
              </a:spcAft>
              <a:buSzPts val="2400"/>
              <a:buFont typeface="Roboto Condensed Light"/>
              <a:buChar char="●"/>
              <a:defRPr/>
            </a:lvl7pPr>
            <a:lvl8pPr indent="-381000" lvl="7" marL="3657600" rtl="0">
              <a:lnSpc>
                <a:spcPct val="115000"/>
              </a:lnSpc>
              <a:spcBef>
                <a:spcPts val="3200"/>
              </a:spcBef>
              <a:spcAft>
                <a:spcPts val="0"/>
              </a:spcAft>
              <a:buSzPts val="2400"/>
              <a:buFont typeface="Roboto Condensed Light"/>
              <a:buChar char="○"/>
              <a:defRPr/>
            </a:lvl8pPr>
            <a:lvl9pPr indent="-381000" lvl="8" marL="4114800" rtl="0">
              <a:lnSpc>
                <a:spcPct val="115000"/>
              </a:lnSpc>
              <a:spcBef>
                <a:spcPts val="3200"/>
              </a:spcBef>
              <a:spcAft>
                <a:spcPts val="3200"/>
              </a:spcAft>
              <a:buSzPts val="2400"/>
              <a:buFont typeface="Roboto Condensed Light"/>
              <a:buChar char="■"/>
              <a:defRPr/>
            </a:lvl9pPr>
          </a:lstStyle>
          <a:p/>
        </p:txBody>
      </p:sp>
      <p:sp>
        <p:nvSpPr>
          <p:cNvPr id="730" name="Google Shape;730;p19"/>
          <p:cNvSpPr txBox="1"/>
          <p:nvPr>
            <p:ph idx="2" type="body"/>
          </p:nvPr>
        </p:nvSpPr>
        <p:spPr>
          <a:xfrm>
            <a:off x="9505050" y="4877350"/>
            <a:ext cx="7356600" cy="2734800"/>
          </a:xfrm>
          <a:prstGeom prst="rect">
            <a:avLst/>
          </a:prstGeom>
        </p:spPr>
        <p:txBody>
          <a:bodyPr anchorCtr="0" anchor="t" bIns="182850" lIns="182850" spcFirstLastPara="1" rIns="182850" wrap="square" tIns="182850">
            <a:noAutofit/>
          </a:bodyPr>
          <a:lstStyle>
            <a:lvl1pPr indent="-317500" lvl="0" marL="457200" rtl="0">
              <a:lnSpc>
                <a:spcPct val="100000"/>
              </a:lnSpc>
              <a:spcBef>
                <a:spcPts val="0"/>
              </a:spcBef>
              <a:spcAft>
                <a:spcPts val="0"/>
              </a:spcAft>
              <a:buClr>
                <a:schemeClr val="dk1"/>
              </a:buClr>
              <a:buSzPts val="1400"/>
              <a:buFont typeface="Antic Didone"/>
              <a:buChar char="●"/>
              <a:defRPr sz="4000">
                <a:latin typeface="Antic Didone"/>
                <a:ea typeface="Antic Didone"/>
                <a:cs typeface="Antic Didone"/>
                <a:sym typeface="Antic Didone"/>
              </a:defRPr>
            </a:lvl1pPr>
            <a:lvl2pPr indent="-381000" lvl="1" marL="914400" rtl="0">
              <a:lnSpc>
                <a:spcPct val="115000"/>
              </a:lnSpc>
              <a:spcBef>
                <a:spcPts val="0"/>
              </a:spcBef>
              <a:spcAft>
                <a:spcPts val="0"/>
              </a:spcAft>
              <a:buSzPts val="2400"/>
              <a:buFont typeface="Roboto Condensed Light"/>
              <a:buChar char="○"/>
              <a:defRPr/>
            </a:lvl2pPr>
            <a:lvl3pPr indent="-381000" lvl="2" marL="1371600" rtl="0">
              <a:lnSpc>
                <a:spcPct val="115000"/>
              </a:lnSpc>
              <a:spcBef>
                <a:spcPts val="3200"/>
              </a:spcBef>
              <a:spcAft>
                <a:spcPts val="0"/>
              </a:spcAft>
              <a:buSzPts val="2400"/>
              <a:buFont typeface="Roboto Condensed Light"/>
              <a:buChar char="■"/>
              <a:defRPr/>
            </a:lvl3pPr>
            <a:lvl4pPr indent="-381000" lvl="3" marL="1828800" rtl="0">
              <a:lnSpc>
                <a:spcPct val="115000"/>
              </a:lnSpc>
              <a:spcBef>
                <a:spcPts val="3200"/>
              </a:spcBef>
              <a:spcAft>
                <a:spcPts val="0"/>
              </a:spcAft>
              <a:buSzPts val="2400"/>
              <a:buFont typeface="Roboto Condensed Light"/>
              <a:buChar char="●"/>
              <a:defRPr/>
            </a:lvl4pPr>
            <a:lvl5pPr indent="-381000" lvl="4" marL="2286000" rtl="0">
              <a:lnSpc>
                <a:spcPct val="115000"/>
              </a:lnSpc>
              <a:spcBef>
                <a:spcPts val="3200"/>
              </a:spcBef>
              <a:spcAft>
                <a:spcPts val="0"/>
              </a:spcAft>
              <a:buSzPts val="2400"/>
              <a:buFont typeface="Roboto Condensed Light"/>
              <a:buChar char="○"/>
              <a:defRPr/>
            </a:lvl5pPr>
            <a:lvl6pPr indent="-381000" lvl="5" marL="2743200" rtl="0">
              <a:lnSpc>
                <a:spcPct val="115000"/>
              </a:lnSpc>
              <a:spcBef>
                <a:spcPts val="3200"/>
              </a:spcBef>
              <a:spcAft>
                <a:spcPts val="0"/>
              </a:spcAft>
              <a:buSzPts val="2400"/>
              <a:buFont typeface="Roboto Condensed Light"/>
              <a:buChar char="■"/>
              <a:defRPr/>
            </a:lvl6pPr>
            <a:lvl7pPr indent="-381000" lvl="6" marL="3200400" rtl="0">
              <a:lnSpc>
                <a:spcPct val="115000"/>
              </a:lnSpc>
              <a:spcBef>
                <a:spcPts val="3200"/>
              </a:spcBef>
              <a:spcAft>
                <a:spcPts val="0"/>
              </a:spcAft>
              <a:buSzPts val="2400"/>
              <a:buFont typeface="Roboto Condensed Light"/>
              <a:buChar char="●"/>
              <a:defRPr/>
            </a:lvl7pPr>
            <a:lvl8pPr indent="-381000" lvl="7" marL="3657600" rtl="0">
              <a:lnSpc>
                <a:spcPct val="115000"/>
              </a:lnSpc>
              <a:spcBef>
                <a:spcPts val="3200"/>
              </a:spcBef>
              <a:spcAft>
                <a:spcPts val="0"/>
              </a:spcAft>
              <a:buSzPts val="2400"/>
              <a:buFont typeface="Roboto Condensed Light"/>
              <a:buChar char="○"/>
              <a:defRPr/>
            </a:lvl8pPr>
            <a:lvl9pPr indent="-381000" lvl="8" marL="4114800" rtl="0">
              <a:lnSpc>
                <a:spcPct val="115000"/>
              </a:lnSpc>
              <a:spcBef>
                <a:spcPts val="3200"/>
              </a:spcBef>
              <a:spcAft>
                <a:spcPts val="3200"/>
              </a:spcAft>
              <a:buSzPts val="2400"/>
              <a:buFont typeface="Roboto Condensed Light"/>
              <a:buChar char="■"/>
              <a:defRPr/>
            </a:lvl9pPr>
          </a:lstStyle>
          <a:p/>
        </p:txBody>
      </p:sp>
      <p:sp>
        <p:nvSpPr>
          <p:cNvPr id="731" name="Google Shape;731;p19"/>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cxnSp>
        <p:nvCxnSpPr>
          <p:cNvPr id="732" name="Google Shape;732;p19"/>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733" name="Shape 733"/>
        <p:cNvGrpSpPr/>
        <p:nvPr/>
      </p:nvGrpSpPr>
      <p:grpSpPr>
        <a:xfrm>
          <a:off x="0" y="0"/>
          <a:ext cx="0" cy="0"/>
          <a:chOff x="0" y="0"/>
          <a:chExt cx="0" cy="0"/>
        </a:xfrm>
      </p:grpSpPr>
      <p:sp>
        <p:nvSpPr>
          <p:cNvPr id="734" name="Google Shape;734;p20"/>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735" name="Google Shape;735;p20"/>
          <p:cNvSpPr txBox="1"/>
          <p:nvPr>
            <p:ph idx="2" type="title"/>
          </p:nvPr>
        </p:nvSpPr>
        <p:spPr>
          <a:xfrm>
            <a:off x="1958475" y="5252150"/>
            <a:ext cx="4444800" cy="9690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736" name="Google Shape;736;p20"/>
          <p:cNvSpPr txBox="1"/>
          <p:nvPr>
            <p:ph idx="1" type="subTitle"/>
          </p:nvPr>
        </p:nvSpPr>
        <p:spPr>
          <a:xfrm>
            <a:off x="1958475" y="6068600"/>
            <a:ext cx="4444800" cy="15318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737" name="Google Shape;737;p20"/>
          <p:cNvSpPr txBox="1"/>
          <p:nvPr>
            <p:ph idx="3" type="title"/>
          </p:nvPr>
        </p:nvSpPr>
        <p:spPr>
          <a:xfrm>
            <a:off x="6921607" y="5252000"/>
            <a:ext cx="4444800" cy="9690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738" name="Google Shape;738;p20"/>
          <p:cNvSpPr txBox="1"/>
          <p:nvPr>
            <p:ph idx="4" type="subTitle"/>
          </p:nvPr>
        </p:nvSpPr>
        <p:spPr>
          <a:xfrm>
            <a:off x="6921597" y="6068600"/>
            <a:ext cx="4444800" cy="15318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739" name="Google Shape;739;p20"/>
          <p:cNvSpPr txBox="1"/>
          <p:nvPr>
            <p:ph idx="5" type="title"/>
          </p:nvPr>
        </p:nvSpPr>
        <p:spPr>
          <a:xfrm>
            <a:off x="11884728" y="5252000"/>
            <a:ext cx="4444800" cy="9690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740" name="Google Shape;740;p20"/>
          <p:cNvSpPr txBox="1"/>
          <p:nvPr>
            <p:ph idx="6" type="subTitle"/>
          </p:nvPr>
        </p:nvSpPr>
        <p:spPr>
          <a:xfrm>
            <a:off x="11884724" y="6068600"/>
            <a:ext cx="4444800" cy="15318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cxnSp>
        <p:nvCxnSpPr>
          <p:cNvPr id="741" name="Google Shape;741;p20"/>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grpSp>
        <p:nvGrpSpPr>
          <p:cNvPr id="742" name="Google Shape;742;p20"/>
          <p:cNvGrpSpPr/>
          <p:nvPr/>
        </p:nvGrpSpPr>
        <p:grpSpPr>
          <a:xfrm>
            <a:off x="16847846" y="927876"/>
            <a:ext cx="5486803" cy="8431225"/>
            <a:chOff x="5796750" y="-22725"/>
            <a:chExt cx="3347245" cy="5143500"/>
          </a:xfrm>
        </p:grpSpPr>
        <p:sp>
          <p:nvSpPr>
            <p:cNvPr id="743" name="Google Shape;743;p20"/>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 name="Google Shape;744;p20"/>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 name="Google Shape;745;p20"/>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 name="Google Shape;746;p20"/>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 name="Google Shape;747;p20"/>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 name="Google Shape;748;p20"/>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 name="Google Shape;749;p20"/>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 name="Google Shape;750;p20"/>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 name="Google Shape;751;p20"/>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 name="Google Shape;752;p20"/>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 name="Google Shape;753;p20"/>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 name="Google Shape;754;p20"/>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 name="Google Shape;755;p20"/>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 name="Google Shape;756;p20"/>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 name="Google Shape;757;p20"/>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 name="Google Shape;758;p20"/>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 name="Google Shape;759;p20"/>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 name="Google Shape;760;p20"/>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 name="Google Shape;761;p20"/>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 name="Google Shape;762;p20"/>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 name="Google Shape;763;p20"/>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 name="Google Shape;764;p20"/>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 name="Google Shape;765;p20"/>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6" name="Google Shape;766;p20"/>
          <p:cNvGrpSpPr/>
          <p:nvPr/>
        </p:nvGrpSpPr>
        <p:grpSpPr>
          <a:xfrm>
            <a:off x="-4046654" y="927876"/>
            <a:ext cx="5486803" cy="8431225"/>
            <a:chOff x="5796750" y="-22725"/>
            <a:chExt cx="3347245" cy="5143500"/>
          </a:xfrm>
        </p:grpSpPr>
        <p:sp>
          <p:nvSpPr>
            <p:cNvPr id="767" name="Google Shape;767;p20"/>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 name="Google Shape;768;p20"/>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 name="Google Shape;769;p20"/>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 name="Google Shape;770;p20"/>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 name="Google Shape;771;p20"/>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 name="Google Shape;772;p20"/>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 name="Google Shape;773;p20"/>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 name="Google Shape;774;p20"/>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 name="Google Shape;775;p20"/>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 name="Google Shape;776;p20"/>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 name="Google Shape;777;p20"/>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 name="Google Shape;778;p20"/>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 name="Google Shape;779;p20"/>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 name="Google Shape;780;p20"/>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 name="Google Shape;781;p20"/>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 name="Google Shape;782;p20"/>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 name="Google Shape;783;p20"/>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 name="Google Shape;784;p20"/>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 name="Google Shape;785;p20"/>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 name="Google Shape;786;p20"/>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 name="Google Shape;787;p20"/>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 name="Google Shape;788;p20"/>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 name="Google Shape;789;p20"/>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790" name="Google Shape;790;p20"/>
          <p:cNvCxnSpPr/>
          <p:nvPr/>
        </p:nvCxnSpPr>
        <p:spPr>
          <a:xfrm>
            <a:off x="1426200" y="97212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1426200" y="4563200"/>
            <a:ext cx="9420600" cy="2118600"/>
          </a:xfrm>
          <a:prstGeom prst="rect">
            <a:avLst/>
          </a:prstGeom>
        </p:spPr>
        <p:txBody>
          <a:bodyPr anchorCtr="0" anchor="t" bIns="182850" lIns="182850" spcFirstLastPara="1" rIns="182850" wrap="square" tIns="182850">
            <a:noAutofit/>
          </a:bodyPr>
          <a:lstStyle>
            <a:lvl1pPr lvl="0" algn="l">
              <a:spcBef>
                <a:spcPts val="0"/>
              </a:spcBef>
              <a:spcAft>
                <a:spcPts val="0"/>
              </a:spcAft>
              <a:buSzPts val="7200"/>
              <a:buNone/>
              <a:defRPr sz="100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3" name="Google Shape;13;p3"/>
          <p:cNvSpPr txBox="1"/>
          <p:nvPr>
            <p:ph hasCustomPrompt="1" idx="2" type="title"/>
          </p:nvPr>
        </p:nvSpPr>
        <p:spPr>
          <a:xfrm>
            <a:off x="1426200" y="2879600"/>
            <a:ext cx="3978600" cy="1683600"/>
          </a:xfrm>
          <a:prstGeom prst="rect">
            <a:avLst/>
          </a:prstGeom>
        </p:spPr>
        <p:txBody>
          <a:bodyPr anchorCtr="0" anchor="ctr" bIns="182850" lIns="182850" spcFirstLastPara="1" rIns="182850" wrap="square" tIns="182850">
            <a:noAutofit/>
          </a:bodyPr>
          <a:lstStyle>
            <a:lvl1pPr lvl="0" rtl="0" algn="l">
              <a:spcBef>
                <a:spcPts val="0"/>
              </a:spcBef>
              <a:spcAft>
                <a:spcPts val="0"/>
              </a:spcAft>
              <a:buSzPts val="12000"/>
              <a:buNone/>
              <a:defRPr sz="1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14" name="Google Shape;14;p3"/>
          <p:cNvSpPr txBox="1"/>
          <p:nvPr>
            <p:ph idx="1" type="subTitle"/>
          </p:nvPr>
        </p:nvSpPr>
        <p:spPr>
          <a:xfrm>
            <a:off x="1426200" y="6376600"/>
            <a:ext cx="9420600" cy="10308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3200"/>
            </a:lvl1pPr>
            <a:lvl2pPr lvl="1" rtl="0">
              <a:lnSpc>
                <a:spcPct val="100000"/>
              </a:lnSpc>
              <a:spcBef>
                <a:spcPts val="0"/>
              </a:spcBef>
              <a:spcAft>
                <a:spcPts val="0"/>
              </a:spcAft>
              <a:buSzPts val="2800"/>
              <a:buNone/>
              <a:defRPr/>
            </a:lvl2pPr>
            <a:lvl3pPr lvl="2" rtl="0">
              <a:lnSpc>
                <a:spcPct val="100000"/>
              </a:lnSpc>
              <a:spcBef>
                <a:spcPts val="3200"/>
              </a:spcBef>
              <a:spcAft>
                <a:spcPts val="0"/>
              </a:spcAft>
              <a:buSzPts val="2800"/>
              <a:buNone/>
              <a:defRPr/>
            </a:lvl3pPr>
            <a:lvl4pPr lvl="3" rtl="0">
              <a:lnSpc>
                <a:spcPct val="100000"/>
              </a:lnSpc>
              <a:spcBef>
                <a:spcPts val="3200"/>
              </a:spcBef>
              <a:spcAft>
                <a:spcPts val="0"/>
              </a:spcAft>
              <a:buSzPts val="2800"/>
              <a:buNone/>
              <a:defRPr/>
            </a:lvl4pPr>
            <a:lvl5pPr lvl="4" rtl="0">
              <a:lnSpc>
                <a:spcPct val="100000"/>
              </a:lnSpc>
              <a:spcBef>
                <a:spcPts val="3200"/>
              </a:spcBef>
              <a:spcAft>
                <a:spcPts val="0"/>
              </a:spcAft>
              <a:buSzPts val="2800"/>
              <a:buNone/>
              <a:defRPr/>
            </a:lvl5pPr>
            <a:lvl6pPr lvl="5" rtl="0">
              <a:lnSpc>
                <a:spcPct val="100000"/>
              </a:lnSpc>
              <a:spcBef>
                <a:spcPts val="3200"/>
              </a:spcBef>
              <a:spcAft>
                <a:spcPts val="0"/>
              </a:spcAft>
              <a:buSzPts val="2800"/>
              <a:buNone/>
              <a:defRPr/>
            </a:lvl6pPr>
            <a:lvl7pPr lvl="6" rtl="0">
              <a:lnSpc>
                <a:spcPct val="100000"/>
              </a:lnSpc>
              <a:spcBef>
                <a:spcPts val="3200"/>
              </a:spcBef>
              <a:spcAft>
                <a:spcPts val="0"/>
              </a:spcAft>
              <a:buSzPts val="2800"/>
              <a:buNone/>
              <a:defRPr/>
            </a:lvl7pPr>
            <a:lvl8pPr lvl="7" rtl="0">
              <a:lnSpc>
                <a:spcPct val="100000"/>
              </a:lnSpc>
              <a:spcBef>
                <a:spcPts val="3200"/>
              </a:spcBef>
              <a:spcAft>
                <a:spcPts val="0"/>
              </a:spcAft>
              <a:buSzPts val="2800"/>
              <a:buNone/>
              <a:defRPr/>
            </a:lvl8pPr>
            <a:lvl9pPr lvl="8" rtl="0">
              <a:lnSpc>
                <a:spcPct val="100000"/>
              </a:lnSpc>
              <a:spcBef>
                <a:spcPts val="3200"/>
              </a:spcBef>
              <a:spcAft>
                <a:spcPts val="3200"/>
              </a:spcAft>
              <a:buSzPts val="2800"/>
              <a:buNone/>
              <a:defRPr/>
            </a:lvl9pPr>
          </a:lstStyle>
          <a:p/>
        </p:txBody>
      </p:sp>
      <p:cxnSp>
        <p:nvCxnSpPr>
          <p:cNvPr id="15" name="Google Shape;15;p3"/>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791" name="Shape 791"/>
        <p:cNvGrpSpPr/>
        <p:nvPr/>
      </p:nvGrpSpPr>
      <p:grpSpPr>
        <a:xfrm>
          <a:off x="0" y="0"/>
          <a:ext cx="0" cy="0"/>
          <a:chOff x="0" y="0"/>
          <a:chExt cx="0" cy="0"/>
        </a:xfrm>
      </p:grpSpPr>
      <p:sp>
        <p:nvSpPr>
          <p:cNvPr id="792" name="Google Shape;792;p21"/>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793" name="Google Shape;793;p21"/>
          <p:cNvSpPr txBox="1"/>
          <p:nvPr>
            <p:ph idx="2" type="title"/>
          </p:nvPr>
        </p:nvSpPr>
        <p:spPr>
          <a:xfrm>
            <a:off x="4547775" y="2975650"/>
            <a:ext cx="3956400" cy="8238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794" name="Google Shape;794;p21"/>
          <p:cNvSpPr txBox="1"/>
          <p:nvPr>
            <p:ph idx="1" type="subTitle"/>
          </p:nvPr>
        </p:nvSpPr>
        <p:spPr>
          <a:xfrm>
            <a:off x="4547775" y="3647050"/>
            <a:ext cx="3956400" cy="105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795" name="Google Shape;795;p21"/>
          <p:cNvSpPr txBox="1"/>
          <p:nvPr>
            <p:ph idx="3" type="title"/>
          </p:nvPr>
        </p:nvSpPr>
        <p:spPr>
          <a:xfrm>
            <a:off x="11039082" y="2975650"/>
            <a:ext cx="3956400" cy="8238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796" name="Google Shape;796;p21"/>
          <p:cNvSpPr txBox="1"/>
          <p:nvPr>
            <p:ph idx="4" type="subTitle"/>
          </p:nvPr>
        </p:nvSpPr>
        <p:spPr>
          <a:xfrm>
            <a:off x="11039078" y="3647050"/>
            <a:ext cx="3956400" cy="105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797" name="Google Shape;797;p21"/>
          <p:cNvSpPr txBox="1"/>
          <p:nvPr>
            <p:ph idx="5" type="title"/>
          </p:nvPr>
        </p:nvSpPr>
        <p:spPr>
          <a:xfrm>
            <a:off x="4547775" y="5842450"/>
            <a:ext cx="3956400" cy="8238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798" name="Google Shape;798;p21"/>
          <p:cNvSpPr txBox="1"/>
          <p:nvPr>
            <p:ph idx="6" type="subTitle"/>
          </p:nvPr>
        </p:nvSpPr>
        <p:spPr>
          <a:xfrm>
            <a:off x="4547775" y="6513850"/>
            <a:ext cx="3956400" cy="105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799" name="Google Shape;799;p21"/>
          <p:cNvSpPr txBox="1"/>
          <p:nvPr>
            <p:ph idx="7" type="title"/>
          </p:nvPr>
        </p:nvSpPr>
        <p:spPr>
          <a:xfrm>
            <a:off x="11039082" y="5842450"/>
            <a:ext cx="3956400" cy="8238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800" name="Google Shape;800;p21"/>
          <p:cNvSpPr txBox="1"/>
          <p:nvPr>
            <p:ph idx="8" type="subTitle"/>
          </p:nvPr>
        </p:nvSpPr>
        <p:spPr>
          <a:xfrm>
            <a:off x="11039077" y="6513850"/>
            <a:ext cx="3956400" cy="105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grpSp>
        <p:nvGrpSpPr>
          <p:cNvPr id="801" name="Google Shape;801;p21"/>
          <p:cNvGrpSpPr/>
          <p:nvPr/>
        </p:nvGrpSpPr>
        <p:grpSpPr>
          <a:xfrm>
            <a:off x="145" y="8509457"/>
            <a:ext cx="18287711" cy="3800574"/>
            <a:chOff x="72" y="2867054"/>
            <a:chExt cx="9143855" cy="1900287"/>
          </a:xfrm>
        </p:grpSpPr>
        <p:grpSp>
          <p:nvGrpSpPr>
            <p:cNvPr id="802" name="Google Shape;802;p21"/>
            <p:cNvGrpSpPr/>
            <p:nvPr/>
          </p:nvGrpSpPr>
          <p:grpSpPr>
            <a:xfrm>
              <a:off x="72" y="2867054"/>
              <a:ext cx="4572051" cy="1900287"/>
              <a:chOff x="2110725" y="3016200"/>
              <a:chExt cx="1433200" cy="833825"/>
            </a:xfrm>
          </p:grpSpPr>
          <p:sp>
            <p:nvSpPr>
              <p:cNvPr id="803" name="Google Shape;803;p21"/>
              <p:cNvSpPr/>
              <p:nvPr/>
            </p:nvSpPr>
            <p:spPr>
              <a:xfrm>
                <a:off x="2110725" y="3019900"/>
                <a:ext cx="19500" cy="826425"/>
              </a:xfrm>
              <a:custGeom>
                <a:rect b="b" l="l" r="r" t="t"/>
                <a:pathLst>
                  <a:path extrusionOk="0" h="33057" w="780">
                    <a:moveTo>
                      <a:pt x="0" y="0"/>
                    </a:moveTo>
                    <a:lnTo>
                      <a:pt x="0" y="33056"/>
                    </a:lnTo>
                    <a:cubicBezTo>
                      <a:pt x="187" y="32970"/>
                      <a:pt x="452" y="32846"/>
                      <a:pt x="779" y="32690"/>
                    </a:cubicBezTo>
                    <a:lnTo>
                      <a:pt x="779" y="366"/>
                    </a:lnTo>
                    <a:cubicBezTo>
                      <a:pt x="452" y="211"/>
                      <a:pt x="187"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 name="Google Shape;804;p21"/>
              <p:cNvSpPr/>
              <p:nvPr/>
            </p:nvSpPr>
            <p:spPr>
              <a:xfrm>
                <a:off x="2140525" y="3033725"/>
                <a:ext cx="19525" cy="798750"/>
              </a:xfrm>
              <a:custGeom>
                <a:rect b="b" l="l" r="r" t="t"/>
                <a:pathLst>
                  <a:path extrusionOk="0" h="31950" w="781">
                    <a:moveTo>
                      <a:pt x="1" y="1"/>
                    </a:moveTo>
                    <a:lnTo>
                      <a:pt x="1" y="31950"/>
                    </a:lnTo>
                    <a:cubicBezTo>
                      <a:pt x="234" y="31841"/>
                      <a:pt x="492" y="31716"/>
                      <a:pt x="780" y="31591"/>
                    </a:cubicBezTo>
                    <a:lnTo>
                      <a:pt x="780" y="359"/>
                    </a:lnTo>
                    <a:cubicBezTo>
                      <a:pt x="492" y="234"/>
                      <a:pt x="234" y="110"/>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 name="Google Shape;805;p21"/>
              <p:cNvSpPr/>
              <p:nvPr/>
            </p:nvSpPr>
            <p:spPr>
              <a:xfrm>
                <a:off x="2170150" y="3047375"/>
                <a:ext cx="19500" cy="771475"/>
              </a:xfrm>
              <a:custGeom>
                <a:rect b="b" l="l" r="r" t="t"/>
                <a:pathLst>
                  <a:path extrusionOk="0" h="30859" w="780">
                    <a:moveTo>
                      <a:pt x="0" y="0"/>
                    </a:moveTo>
                    <a:lnTo>
                      <a:pt x="0" y="30858"/>
                    </a:lnTo>
                    <a:cubicBezTo>
                      <a:pt x="242" y="30741"/>
                      <a:pt x="507" y="30624"/>
                      <a:pt x="780" y="30500"/>
                    </a:cubicBezTo>
                    <a:lnTo>
                      <a:pt x="780" y="359"/>
                    </a:lnTo>
                    <a:cubicBezTo>
                      <a:pt x="507" y="234"/>
                      <a:pt x="242" y="11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 name="Google Shape;806;p21"/>
              <p:cNvSpPr/>
              <p:nvPr/>
            </p:nvSpPr>
            <p:spPr>
              <a:xfrm>
                <a:off x="2199775" y="3060800"/>
                <a:ext cx="19500" cy="744600"/>
              </a:xfrm>
              <a:custGeom>
                <a:rect b="b" l="l" r="r" t="t"/>
                <a:pathLst>
                  <a:path extrusionOk="0" h="29784" w="780">
                    <a:moveTo>
                      <a:pt x="0" y="1"/>
                    </a:moveTo>
                    <a:lnTo>
                      <a:pt x="0" y="29783"/>
                    </a:lnTo>
                    <a:cubicBezTo>
                      <a:pt x="250" y="29666"/>
                      <a:pt x="515" y="29549"/>
                      <a:pt x="780" y="29432"/>
                    </a:cubicBezTo>
                    <a:lnTo>
                      <a:pt x="780" y="352"/>
                    </a:lnTo>
                    <a:cubicBezTo>
                      <a:pt x="515" y="235"/>
                      <a:pt x="250" y="118"/>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 name="Google Shape;807;p21"/>
              <p:cNvSpPr/>
              <p:nvPr/>
            </p:nvSpPr>
            <p:spPr>
              <a:xfrm>
                <a:off x="2229575" y="3074050"/>
                <a:ext cx="19525" cy="718100"/>
              </a:xfrm>
              <a:custGeom>
                <a:rect b="b" l="l" r="r" t="t"/>
                <a:pathLst>
                  <a:path extrusionOk="0" h="28724" w="781">
                    <a:moveTo>
                      <a:pt x="1" y="1"/>
                    </a:moveTo>
                    <a:lnTo>
                      <a:pt x="1" y="28723"/>
                    </a:lnTo>
                    <a:cubicBezTo>
                      <a:pt x="250" y="28606"/>
                      <a:pt x="507" y="28497"/>
                      <a:pt x="780" y="28380"/>
                    </a:cubicBezTo>
                    <a:lnTo>
                      <a:pt x="780" y="344"/>
                    </a:lnTo>
                    <a:cubicBezTo>
                      <a:pt x="507" y="227"/>
                      <a:pt x="250"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 name="Google Shape;808;p21"/>
              <p:cNvSpPr/>
              <p:nvPr/>
            </p:nvSpPr>
            <p:spPr>
              <a:xfrm>
                <a:off x="2259200" y="3087125"/>
                <a:ext cx="19500" cy="691950"/>
              </a:xfrm>
              <a:custGeom>
                <a:rect b="b" l="l" r="r" t="t"/>
                <a:pathLst>
                  <a:path extrusionOk="0" h="27678" w="780">
                    <a:moveTo>
                      <a:pt x="0" y="0"/>
                    </a:moveTo>
                    <a:lnTo>
                      <a:pt x="0" y="27678"/>
                    </a:lnTo>
                    <a:cubicBezTo>
                      <a:pt x="258" y="27561"/>
                      <a:pt x="515" y="27452"/>
                      <a:pt x="780" y="27335"/>
                    </a:cubicBezTo>
                    <a:lnTo>
                      <a:pt x="780" y="343"/>
                    </a:lnTo>
                    <a:cubicBezTo>
                      <a:pt x="515" y="226"/>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 name="Google Shape;809;p21"/>
              <p:cNvSpPr/>
              <p:nvPr/>
            </p:nvSpPr>
            <p:spPr>
              <a:xfrm>
                <a:off x="2288825" y="3099975"/>
                <a:ext cx="19500" cy="666250"/>
              </a:xfrm>
              <a:custGeom>
                <a:rect b="b" l="l" r="r" t="t"/>
                <a:pathLst>
                  <a:path extrusionOk="0" h="26650" w="780">
                    <a:moveTo>
                      <a:pt x="0" y="1"/>
                    </a:moveTo>
                    <a:lnTo>
                      <a:pt x="0" y="26650"/>
                    </a:lnTo>
                    <a:cubicBezTo>
                      <a:pt x="257" y="26533"/>
                      <a:pt x="522" y="26424"/>
                      <a:pt x="780" y="26314"/>
                    </a:cubicBezTo>
                    <a:lnTo>
                      <a:pt x="780" y="336"/>
                    </a:lnTo>
                    <a:cubicBezTo>
                      <a:pt x="522" y="227"/>
                      <a:pt x="257"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 name="Google Shape;810;p21"/>
              <p:cNvSpPr/>
              <p:nvPr/>
            </p:nvSpPr>
            <p:spPr>
              <a:xfrm>
                <a:off x="2318625" y="3112650"/>
                <a:ext cx="19525" cy="640900"/>
              </a:xfrm>
              <a:custGeom>
                <a:rect b="b" l="l" r="r" t="t"/>
                <a:pathLst>
                  <a:path extrusionOk="0" h="25636" w="781">
                    <a:moveTo>
                      <a:pt x="1" y="0"/>
                    </a:moveTo>
                    <a:lnTo>
                      <a:pt x="1" y="25636"/>
                    </a:lnTo>
                    <a:cubicBezTo>
                      <a:pt x="258" y="25527"/>
                      <a:pt x="515" y="25418"/>
                      <a:pt x="780" y="25301"/>
                    </a:cubicBezTo>
                    <a:lnTo>
                      <a:pt x="780" y="328"/>
                    </a:lnTo>
                    <a:cubicBezTo>
                      <a:pt x="515" y="218"/>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 name="Google Shape;811;p21"/>
              <p:cNvSpPr/>
              <p:nvPr/>
            </p:nvSpPr>
            <p:spPr>
              <a:xfrm>
                <a:off x="2348250" y="3125125"/>
                <a:ext cx="19500" cy="615975"/>
              </a:xfrm>
              <a:custGeom>
                <a:rect b="b" l="l" r="r" t="t"/>
                <a:pathLst>
                  <a:path extrusionOk="0" h="24639" w="780">
                    <a:moveTo>
                      <a:pt x="0" y="0"/>
                    </a:moveTo>
                    <a:lnTo>
                      <a:pt x="0" y="24638"/>
                    </a:lnTo>
                    <a:cubicBezTo>
                      <a:pt x="258" y="24529"/>
                      <a:pt x="523" y="24420"/>
                      <a:pt x="780" y="24311"/>
                    </a:cubicBezTo>
                    <a:lnTo>
                      <a:pt x="780" y="327"/>
                    </a:lnTo>
                    <a:cubicBezTo>
                      <a:pt x="523" y="218"/>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 name="Google Shape;812;p21"/>
              <p:cNvSpPr/>
              <p:nvPr/>
            </p:nvSpPr>
            <p:spPr>
              <a:xfrm>
                <a:off x="2378050" y="3137400"/>
                <a:ext cx="19525" cy="591425"/>
              </a:xfrm>
              <a:custGeom>
                <a:rect b="b" l="l" r="r" t="t"/>
                <a:pathLst>
                  <a:path extrusionOk="0" h="23657" w="781">
                    <a:moveTo>
                      <a:pt x="1" y="0"/>
                    </a:moveTo>
                    <a:lnTo>
                      <a:pt x="1" y="23656"/>
                    </a:lnTo>
                    <a:cubicBezTo>
                      <a:pt x="258" y="23547"/>
                      <a:pt x="515" y="23438"/>
                      <a:pt x="780" y="23336"/>
                    </a:cubicBezTo>
                    <a:lnTo>
                      <a:pt x="780" y="320"/>
                    </a:lnTo>
                    <a:cubicBezTo>
                      <a:pt x="515" y="211"/>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 name="Google Shape;813;p21"/>
              <p:cNvSpPr/>
              <p:nvPr/>
            </p:nvSpPr>
            <p:spPr>
              <a:xfrm>
                <a:off x="2407675" y="3149475"/>
                <a:ext cx="19525" cy="567250"/>
              </a:xfrm>
              <a:custGeom>
                <a:rect b="b" l="l" r="r" t="t"/>
                <a:pathLst>
                  <a:path extrusionOk="0" h="22690" w="781">
                    <a:moveTo>
                      <a:pt x="1" y="0"/>
                    </a:moveTo>
                    <a:lnTo>
                      <a:pt x="1" y="22690"/>
                    </a:lnTo>
                    <a:cubicBezTo>
                      <a:pt x="258" y="22588"/>
                      <a:pt x="515" y="22479"/>
                      <a:pt x="780" y="22378"/>
                    </a:cubicBezTo>
                    <a:lnTo>
                      <a:pt x="780" y="312"/>
                    </a:lnTo>
                    <a:cubicBezTo>
                      <a:pt x="515" y="211"/>
                      <a:pt x="258" y="10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 name="Google Shape;814;p21"/>
              <p:cNvSpPr/>
              <p:nvPr/>
            </p:nvSpPr>
            <p:spPr>
              <a:xfrm>
                <a:off x="2437300" y="3161350"/>
                <a:ext cx="19500" cy="543500"/>
              </a:xfrm>
              <a:custGeom>
                <a:rect b="b" l="l" r="r" t="t"/>
                <a:pathLst>
                  <a:path extrusionOk="0" h="21740" w="780">
                    <a:moveTo>
                      <a:pt x="0" y="1"/>
                    </a:moveTo>
                    <a:lnTo>
                      <a:pt x="0" y="21739"/>
                    </a:lnTo>
                    <a:cubicBezTo>
                      <a:pt x="265" y="21638"/>
                      <a:pt x="523" y="21537"/>
                      <a:pt x="780" y="21435"/>
                    </a:cubicBezTo>
                    <a:lnTo>
                      <a:pt x="780" y="305"/>
                    </a:lnTo>
                    <a:cubicBezTo>
                      <a:pt x="523" y="203"/>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 name="Google Shape;815;p21"/>
              <p:cNvSpPr/>
              <p:nvPr/>
            </p:nvSpPr>
            <p:spPr>
              <a:xfrm>
                <a:off x="2467100" y="3172850"/>
                <a:ext cx="19525" cy="520500"/>
              </a:xfrm>
              <a:custGeom>
                <a:rect b="b" l="l" r="r" t="t"/>
                <a:pathLst>
                  <a:path extrusionOk="0" h="20820" w="781">
                    <a:moveTo>
                      <a:pt x="1" y="1"/>
                    </a:moveTo>
                    <a:lnTo>
                      <a:pt x="1" y="20819"/>
                    </a:lnTo>
                    <a:cubicBezTo>
                      <a:pt x="258" y="20718"/>
                      <a:pt x="515" y="20625"/>
                      <a:pt x="780" y="20523"/>
                    </a:cubicBezTo>
                    <a:lnTo>
                      <a:pt x="780" y="297"/>
                    </a:lnTo>
                    <a:cubicBezTo>
                      <a:pt x="515"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 name="Google Shape;816;p21"/>
              <p:cNvSpPr/>
              <p:nvPr/>
            </p:nvSpPr>
            <p:spPr>
              <a:xfrm>
                <a:off x="2496725" y="3183950"/>
                <a:ext cx="19525" cy="498100"/>
              </a:xfrm>
              <a:custGeom>
                <a:rect b="b" l="l" r="r" t="t"/>
                <a:pathLst>
                  <a:path extrusionOk="0" h="19924" w="781">
                    <a:moveTo>
                      <a:pt x="1" y="1"/>
                    </a:moveTo>
                    <a:lnTo>
                      <a:pt x="1" y="19923"/>
                    </a:lnTo>
                    <a:cubicBezTo>
                      <a:pt x="258" y="19830"/>
                      <a:pt x="523" y="19736"/>
                      <a:pt x="780" y="19635"/>
                    </a:cubicBezTo>
                    <a:lnTo>
                      <a:pt x="780" y="289"/>
                    </a:lnTo>
                    <a:cubicBezTo>
                      <a:pt x="523"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 name="Google Shape;817;p21"/>
              <p:cNvSpPr/>
              <p:nvPr/>
            </p:nvSpPr>
            <p:spPr>
              <a:xfrm>
                <a:off x="2526350" y="3195075"/>
                <a:ext cx="19500" cy="476050"/>
              </a:xfrm>
              <a:custGeom>
                <a:rect b="b" l="l" r="r" t="t"/>
                <a:pathLst>
                  <a:path extrusionOk="0" h="19042" w="780">
                    <a:moveTo>
                      <a:pt x="0" y="0"/>
                    </a:moveTo>
                    <a:lnTo>
                      <a:pt x="0" y="19042"/>
                    </a:lnTo>
                    <a:cubicBezTo>
                      <a:pt x="265" y="18948"/>
                      <a:pt x="523" y="18855"/>
                      <a:pt x="780" y="18761"/>
                    </a:cubicBezTo>
                    <a:lnTo>
                      <a:pt x="780" y="273"/>
                    </a:lnTo>
                    <a:cubicBezTo>
                      <a:pt x="523" y="187"/>
                      <a:pt x="265"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 name="Google Shape;818;p21"/>
              <p:cNvSpPr/>
              <p:nvPr/>
            </p:nvSpPr>
            <p:spPr>
              <a:xfrm>
                <a:off x="2556175" y="3205600"/>
                <a:ext cx="19500" cy="455025"/>
              </a:xfrm>
              <a:custGeom>
                <a:rect b="b" l="l" r="r" t="t"/>
                <a:pathLst>
                  <a:path extrusionOk="0" h="18201" w="780">
                    <a:moveTo>
                      <a:pt x="0" y="0"/>
                    </a:moveTo>
                    <a:lnTo>
                      <a:pt x="0" y="18200"/>
                    </a:lnTo>
                    <a:cubicBezTo>
                      <a:pt x="257" y="18106"/>
                      <a:pt x="522" y="18021"/>
                      <a:pt x="779" y="17927"/>
                    </a:cubicBezTo>
                    <a:lnTo>
                      <a:pt x="779" y="265"/>
                    </a:lnTo>
                    <a:cubicBezTo>
                      <a:pt x="522" y="179"/>
                      <a:pt x="257"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 name="Google Shape;819;p21"/>
              <p:cNvSpPr/>
              <p:nvPr/>
            </p:nvSpPr>
            <p:spPr>
              <a:xfrm>
                <a:off x="2585775" y="3215725"/>
                <a:ext cx="19525" cy="434750"/>
              </a:xfrm>
              <a:custGeom>
                <a:rect b="b" l="l" r="r" t="t"/>
                <a:pathLst>
                  <a:path extrusionOk="0" h="17390" w="781">
                    <a:moveTo>
                      <a:pt x="1" y="0"/>
                    </a:moveTo>
                    <a:lnTo>
                      <a:pt x="1" y="17390"/>
                    </a:lnTo>
                    <a:cubicBezTo>
                      <a:pt x="266" y="17296"/>
                      <a:pt x="523" y="17210"/>
                      <a:pt x="780" y="17133"/>
                    </a:cubicBezTo>
                    <a:lnTo>
                      <a:pt x="780" y="258"/>
                    </a:lnTo>
                    <a:cubicBezTo>
                      <a:pt x="523" y="172"/>
                      <a:pt x="266" y="8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 name="Google Shape;820;p21"/>
              <p:cNvSpPr/>
              <p:nvPr/>
            </p:nvSpPr>
            <p:spPr>
              <a:xfrm>
                <a:off x="2615600" y="3225475"/>
                <a:ext cx="19500" cy="415250"/>
              </a:xfrm>
              <a:custGeom>
                <a:rect b="b" l="l" r="r" t="t"/>
                <a:pathLst>
                  <a:path extrusionOk="0" h="16610" w="780">
                    <a:moveTo>
                      <a:pt x="0" y="0"/>
                    </a:moveTo>
                    <a:lnTo>
                      <a:pt x="0" y="16610"/>
                    </a:lnTo>
                    <a:cubicBezTo>
                      <a:pt x="258" y="16524"/>
                      <a:pt x="523" y="16446"/>
                      <a:pt x="780" y="16361"/>
                    </a:cubicBezTo>
                    <a:lnTo>
                      <a:pt x="780" y="242"/>
                    </a:lnTo>
                    <a:cubicBezTo>
                      <a:pt x="523" y="164"/>
                      <a:pt x="258"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 name="Google Shape;821;p21"/>
              <p:cNvSpPr/>
              <p:nvPr/>
            </p:nvSpPr>
            <p:spPr>
              <a:xfrm>
                <a:off x="2645225" y="3234625"/>
                <a:ext cx="19500" cy="396750"/>
              </a:xfrm>
              <a:custGeom>
                <a:rect b="b" l="l" r="r" t="t"/>
                <a:pathLst>
                  <a:path extrusionOk="0" h="15870" w="780">
                    <a:moveTo>
                      <a:pt x="0" y="1"/>
                    </a:moveTo>
                    <a:lnTo>
                      <a:pt x="0" y="15870"/>
                    </a:lnTo>
                    <a:cubicBezTo>
                      <a:pt x="265" y="15792"/>
                      <a:pt x="522" y="15714"/>
                      <a:pt x="779" y="15644"/>
                    </a:cubicBezTo>
                    <a:lnTo>
                      <a:pt x="779" y="234"/>
                    </a:lnTo>
                    <a:cubicBezTo>
                      <a:pt x="522" y="156"/>
                      <a:pt x="265" y="8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 name="Google Shape;822;p21"/>
              <p:cNvSpPr/>
              <p:nvPr/>
            </p:nvSpPr>
            <p:spPr>
              <a:xfrm>
                <a:off x="2674825" y="3243400"/>
                <a:ext cx="19525" cy="379400"/>
              </a:xfrm>
              <a:custGeom>
                <a:rect b="b" l="l" r="r" t="t"/>
                <a:pathLst>
                  <a:path extrusionOk="0" h="15176" w="781">
                    <a:moveTo>
                      <a:pt x="1" y="0"/>
                    </a:moveTo>
                    <a:lnTo>
                      <a:pt x="1" y="15176"/>
                    </a:lnTo>
                    <a:cubicBezTo>
                      <a:pt x="266" y="15106"/>
                      <a:pt x="523" y="15036"/>
                      <a:pt x="780" y="14965"/>
                    </a:cubicBezTo>
                    <a:lnTo>
                      <a:pt x="780" y="211"/>
                    </a:lnTo>
                    <a:cubicBezTo>
                      <a:pt x="523" y="141"/>
                      <a:pt x="266" y="7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 name="Google Shape;823;p21"/>
              <p:cNvSpPr/>
              <p:nvPr/>
            </p:nvSpPr>
            <p:spPr>
              <a:xfrm>
                <a:off x="2704650" y="3251200"/>
                <a:ext cx="19500" cy="363825"/>
              </a:xfrm>
              <a:custGeom>
                <a:rect b="b" l="l" r="r" t="t"/>
                <a:pathLst>
                  <a:path extrusionOk="0" h="14553" w="780">
                    <a:moveTo>
                      <a:pt x="0" y="0"/>
                    </a:moveTo>
                    <a:lnTo>
                      <a:pt x="0" y="14552"/>
                    </a:lnTo>
                    <a:cubicBezTo>
                      <a:pt x="265" y="14482"/>
                      <a:pt x="523" y="14420"/>
                      <a:pt x="780" y="14365"/>
                    </a:cubicBezTo>
                    <a:lnTo>
                      <a:pt x="780" y="187"/>
                    </a:lnTo>
                    <a:cubicBezTo>
                      <a:pt x="523" y="133"/>
                      <a:pt x="265" y="7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 name="Google Shape;824;p21"/>
              <p:cNvSpPr/>
              <p:nvPr/>
            </p:nvSpPr>
            <p:spPr>
              <a:xfrm>
                <a:off x="2734275" y="3258200"/>
                <a:ext cx="19500" cy="349800"/>
              </a:xfrm>
              <a:custGeom>
                <a:rect b="b" l="l" r="r" t="t"/>
                <a:pathLst>
                  <a:path extrusionOk="0" h="13992" w="780">
                    <a:moveTo>
                      <a:pt x="0" y="1"/>
                    </a:moveTo>
                    <a:lnTo>
                      <a:pt x="0" y="13992"/>
                    </a:lnTo>
                    <a:cubicBezTo>
                      <a:pt x="265" y="13937"/>
                      <a:pt x="530" y="13882"/>
                      <a:pt x="780" y="13836"/>
                    </a:cubicBezTo>
                    <a:lnTo>
                      <a:pt x="780" y="157"/>
                    </a:lnTo>
                    <a:cubicBezTo>
                      <a:pt x="530" y="110"/>
                      <a:pt x="265"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 name="Google Shape;825;p21"/>
              <p:cNvSpPr/>
              <p:nvPr/>
            </p:nvSpPr>
            <p:spPr>
              <a:xfrm>
                <a:off x="2764075" y="3263850"/>
                <a:ext cx="19525" cy="338500"/>
              </a:xfrm>
              <a:custGeom>
                <a:rect b="b" l="l" r="r" t="t"/>
                <a:pathLst>
                  <a:path extrusionOk="0" h="13540" w="781">
                    <a:moveTo>
                      <a:pt x="1" y="1"/>
                    </a:moveTo>
                    <a:lnTo>
                      <a:pt x="1" y="13540"/>
                    </a:lnTo>
                    <a:cubicBezTo>
                      <a:pt x="266" y="13493"/>
                      <a:pt x="523" y="13454"/>
                      <a:pt x="780" y="13415"/>
                    </a:cubicBezTo>
                    <a:lnTo>
                      <a:pt x="780" y="118"/>
                    </a:lnTo>
                    <a:cubicBezTo>
                      <a:pt x="523" y="86"/>
                      <a:pt x="266" y="47"/>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 name="Google Shape;826;p21"/>
              <p:cNvSpPr/>
              <p:nvPr/>
            </p:nvSpPr>
            <p:spPr>
              <a:xfrm>
                <a:off x="2793700" y="3268150"/>
                <a:ext cx="19500" cy="329925"/>
              </a:xfrm>
              <a:custGeom>
                <a:rect b="b" l="l" r="r" t="t"/>
                <a:pathLst>
                  <a:path extrusionOk="0" h="13197" w="780">
                    <a:moveTo>
                      <a:pt x="0" y="0"/>
                    </a:moveTo>
                    <a:lnTo>
                      <a:pt x="0" y="13196"/>
                    </a:lnTo>
                    <a:cubicBezTo>
                      <a:pt x="273" y="13173"/>
                      <a:pt x="530" y="13149"/>
                      <a:pt x="780" y="13141"/>
                    </a:cubicBezTo>
                    <a:lnTo>
                      <a:pt x="780" y="55"/>
                    </a:lnTo>
                    <a:cubicBezTo>
                      <a:pt x="530" y="47"/>
                      <a:pt x="273" y="2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 name="Google Shape;827;p21"/>
              <p:cNvSpPr/>
              <p:nvPr/>
            </p:nvSpPr>
            <p:spPr>
              <a:xfrm>
                <a:off x="2823325" y="3268925"/>
                <a:ext cx="19500" cy="328350"/>
              </a:xfrm>
              <a:custGeom>
                <a:rect b="b" l="l" r="r" t="t"/>
                <a:pathLst>
                  <a:path extrusionOk="0" h="13134" w="780">
                    <a:moveTo>
                      <a:pt x="780" y="0"/>
                    </a:moveTo>
                    <a:cubicBezTo>
                      <a:pt x="507" y="24"/>
                      <a:pt x="250" y="32"/>
                      <a:pt x="0" y="32"/>
                    </a:cubicBezTo>
                    <a:lnTo>
                      <a:pt x="0" y="13103"/>
                    </a:lnTo>
                    <a:cubicBezTo>
                      <a:pt x="250" y="13103"/>
                      <a:pt x="507" y="13110"/>
                      <a:pt x="780" y="1313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 name="Google Shape;828;p21"/>
              <p:cNvSpPr/>
              <p:nvPr/>
            </p:nvSpPr>
            <p:spPr>
              <a:xfrm>
                <a:off x="2853125" y="3265600"/>
                <a:ext cx="19525" cy="335000"/>
              </a:xfrm>
              <a:custGeom>
                <a:rect b="b" l="l" r="r" t="t"/>
                <a:pathLst>
                  <a:path extrusionOk="0" h="13400" w="781">
                    <a:moveTo>
                      <a:pt x="780" y="1"/>
                    </a:moveTo>
                    <a:cubicBezTo>
                      <a:pt x="507" y="40"/>
                      <a:pt x="250" y="71"/>
                      <a:pt x="1" y="102"/>
                    </a:cubicBezTo>
                    <a:lnTo>
                      <a:pt x="1" y="13298"/>
                    </a:lnTo>
                    <a:cubicBezTo>
                      <a:pt x="250" y="13329"/>
                      <a:pt x="507" y="13360"/>
                      <a:pt x="780" y="1339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 name="Google Shape;829;p21"/>
              <p:cNvSpPr/>
              <p:nvPr/>
            </p:nvSpPr>
            <p:spPr>
              <a:xfrm>
                <a:off x="2882750" y="3260350"/>
                <a:ext cx="19500" cy="345500"/>
              </a:xfrm>
              <a:custGeom>
                <a:rect b="b" l="l" r="r" t="t"/>
                <a:pathLst>
                  <a:path extrusionOk="0" h="13820" w="780">
                    <a:moveTo>
                      <a:pt x="780" y="0"/>
                    </a:moveTo>
                    <a:cubicBezTo>
                      <a:pt x="515" y="55"/>
                      <a:pt x="250" y="102"/>
                      <a:pt x="0" y="141"/>
                    </a:cubicBezTo>
                    <a:lnTo>
                      <a:pt x="0" y="13680"/>
                    </a:lnTo>
                    <a:cubicBezTo>
                      <a:pt x="250" y="13718"/>
                      <a:pt x="515" y="13765"/>
                      <a:pt x="780" y="138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 name="Google Shape;830;p21"/>
              <p:cNvSpPr/>
              <p:nvPr/>
            </p:nvSpPr>
            <p:spPr>
              <a:xfrm>
                <a:off x="2912375" y="3253725"/>
                <a:ext cx="19500" cy="358750"/>
              </a:xfrm>
              <a:custGeom>
                <a:rect b="b" l="l" r="r" t="t"/>
                <a:pathLst>
                  <a:path extrusionOk="0" h="14350" w="780">
                    <a:moveTo>
                      <a:pt x="780" y="0"/>
                    </a:moveTo>
                    <a:cubicBezTo>
                      <a:pt x="515" y="63"/>
                      <a:pt x="257" y="125"/>
                      <a:pt x="0" y="180"/>
                    </a:cubicBezTo>
                    <a:lnTo>
                      <a:pt x="0" y="14171"/>
                    </a:lnTo>
                    <a:cubicBezTo>
                      <a:pt x="257" y="14225"/>
                      <a:pt x="515" y="14287"/>
                      <a:pt x="780" y="143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 name="Google Shape;831;p21"/>
              <p:cNvSpPr/>
              <p:nvPr/>
            </p:nvSpPr>
            <p:spPr>
              <a:xfrm>
                <a:off x="2942175" y="3246125"/>
                <a:ext cx="19525" cy="373950"/>
              </a:xfrm>
              <a:custGeom>
                <a:rect b="b" l="l" r="r" t="t"/>
                <a:pathLst>
                  <a:path extrusionOk="0" h="14958" w="781">
                    <a:moveTo>
                      <a:pt x="780" y="0"/>
                    </a:moveTo>
                    <a:cubicBezTo>
                      <a:pt x="515" y="71"/>
                      <a:pt x="258" y="141"/>
                      <a:pt x="1" y="203"/>
                    </a:cubicBezTo>
                    <a:lnTo>
                      <a:pt x="1" y="14755"/>
                    </a:lnTo>
                    <a:cubicBezTo>
                      <a:pt x="258" y="14817"/>
                      <a:pt x="515" y="14888"/>
                      <a:pt x="780" y="1495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 name="Google Shape;832;p21"/>
              <p:cNvSpPr/>
              <p:nvPr/>
            </p:nvSpPr>
            <p:spPr>
              <a:xfrm>
                <a:off x="2971800" y="3237750"/>
                <a:ext cx="19500" cy="390700"/>
              </a:xfrm>
              <a:custGeom>
                <a:rect b="b" l="l" r="r" t="t"/>
                <a:pathLst>
                  <a:path extrusionOk="0" h="15628" w="780">
                    <a:moveTo>
                      <a:pt x="780" y="0"/>
                    </a:moveTo>
                    <a:cubicBezTo>
                      <a:pt x="515" y="78"/>
                      <a:pt x="258" y="148"/>
                      <a:pt x="0" y="226"/>
                    </a:cubicBezTo>
                    <a:lnTo>
                      <a:pt x="0" y="15402"/>
                    </a:lnTo>
                    <a:cubicBezTo>
                      <a:pt x="258" y="15472"/>
                      <a:pt x="515" y="15550"/>
                      <a:pt x="780" y="1562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 name="Google Shape;833;p21"/>
              <p:cNvSpPr/>
              <p:nvPr/>
            </p:nvSpPr>
            <p:spPr>
              <a:xfrm>
                <a:off x="3001600" y="3228775"/>
                <a:ext cx="19525" cy="408650"/>
              </a:xfrm>
              <a:custGeom>
                <a:rect b="b" l="l" r="r" t="t"/>
                <a:pathLst>
                  <a:path extrusionOk="0" h="16346" w="781">
                    <a:moveTo>
                      <a:pt x="780" y="1"/>
                    </a:moveTo>
                    <a:cubicBezTo>
                      <a:pt x="515" y="79"/>
                      <a:pt x="258" y="157"/>
                      <a:pt x="1" y="235"/>
                    </a:cubicBezTo>
                    <a:lnTo>
                      <a:pt x="1" y="16104"/>
                    </a:lnTo>
                    <a:cubicBezTo>
                      <a:pt x="258" y="16182"/>
                      <a:pt x="515" y="16268"/>
                      <a:pt x="780" y="1634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 name="Google Shape;834;p21"/>
              <p:cNvSpPr/>
              <p:nvPr/>
            </p:nvSpPr>
            <p:spPr>
              <a:xfrm>
                <a:off x="3031225" y="3219225"/>
                <a:ext cx="19525" cy="427750"/>
              </a:xfrm>
              <a:custGeom>
                <a:rect b="b" l="l" r="r" t="t"/>
                <a:pathLst>
                  <a:path extrusionOk="0" h="17110" w="781">
                    <a:moveTo>
                      <a:pt x="780" y="1"/>
                    </a:moveTo>
                    <a:cubicBezTo>
                      <a:pt x="515" y="86"/>
                      <a:pt x="258" y="172"/>
                      <a:pt x="1" y="250"/>
                    </a:cubicBezTo>
                    <a:lnTo>
                      <a:pt x="1" y="16860"/>
                    </a:lnTo>
                    <a:cubicBezTo>
                      <a:pt x="258" y="16938"/>
                      <a:pt x="515" y="17024"/>
                      <a:pt x="780" y="171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 name="Google Shape;835;p21"/>
              <p:cNvSpPr/>
              <p:nvPr/>
            </p:nvSpPr>
            <p:spPr>
              <a:xfrm>
                <a:off x="3060850" y="3209100"/>
                <a:ext cx="19500" cy="448000"/>
              </a:xfrm>
              <a:custGeom>
                <a:rect b="b" l="l" r="r" t="t"/>
                <a:pathLst>
                  <a:path extrusionOk="0" h="17920" w="780">
                    <a:moveTo>
                      <a:pt x="780" y="0"/>
                    </a:moveTo>
                    <a:cubicBezTo>
                      <a:pt x="523" y="94"/>
                      <a:pt x="258" y="180"/>
                      <a:pt x="0" y="265"/>
                    </a:cubicBezTo>
                    <a:lnTo>
                      <a:pt x="0" y="17655"/>
                    </a:lnTo>
                    <a:cubicBezTo>
                      <a:pt x="258" y="17740"/>
                      <a:pt x="523" y="17826"/>
                      <a:pt x="780" y="179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 name="Google Shape;836;p21"/>
              <p:cNvSpPr/>
              <p:nvPr/>
            </p:nvSpPr>
            <p:spPr>
              <a:xfrm>
                <a:off x="3090675" y="3198575"/>
                <a:ext cx="19500" cy="468850"/>
              </a:xfrm>
              <a:custGeom>
                <a:rect b="b" l="l" r="r" t="t"/>
                <a:pathLst>
                  <a:path extrusionOk="0" h="18754" w="780">
                    <a:moveTo>
                      <a:pt x="779" y="1"/>
                    </a:moveTo>
                    <a:cubicBezTo>
                      <a:pt x="514" y="94"/>
                      <a:pt x="257" y="188"/>
                      <a:pt x="0" y="281"/>
                    </a:cubicBezTo>
                    <a:lnTo>
                      <a:pt x="0" y="18481"/>
                    </a:lnTo>
                    <a:cubicBezTo>
                      <a:pt x="257" y="18575"/>
                      <a:pt x="514" y="18660"/>
                      <a:pt x="779" y="18754"/>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 name="Google Shape;837;p21"/>
              <p:cNvSpPr/>
              <p:nvPr/>
            </p:nvSpPr>
            <p:spPr>
              <a:xfrm>
                <a:off x="3120275" y="3187850"/>
                <a:ext cx="19525" cy="490500"/>
              </a:xfrm>
              <a:custGeom>
                <a:rect b="b" l="l" r="r" t="t"/>
                <a:pathLst>
                  <a:path extrusionOk="0" h="19620" w="781">
                    <a:moveTo>
                      <a:pt x="780" y="1"/>
                    </a:moveTo>
                    <a:cubicBezTo>
                      <a:pt x="523" y="94"/>
                      <a:pt x="258" y="188"/>
                      <a:pt x="1" y="289"/>
                    </a:cubicBezTo>
                    <a:lnTo>
                      <a:pt x="1" y="19331"/>
                    </a:lnTo>
                    <a:cubicBezTo>
                      <a:pt x="258" y="19424"/>
                      <a:pt x="523" y="19526"/>
                      <a:pt x="780" y="196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 name="Google Shape;838;p21"/>
              <p:cNvSpPr/>
              <p:nvPr/>
            </p:nvSpPr>
            <p:spPr>
              <a:xfrm>
                <a:off x="3149900" y="3176750"/>
                <a:ext cx="19500" cy="512700"/>
              </a:xfrm>
              <a:custGeom>
                <a:rect b="b" l="l" r="r" t="t"/>
                <a:pathLst>
                  <a:path extrusionOk="0" h="20508" w="780">
                    <a:moveTo>
                      <a:pt x="780" y="1"/>
                    </a:moveTo>
                    <a:cubicBezTo>
                      <a:pt x="523" y="94"/>
                      <a:pt x="266" y="195"/>
                      <a:pt x="1" y="289"/>
                    </a:cubicBezTo>
                    <a:lnTo>
                      <a:pt x="1" y="20211"/>
                    </a:lnTo>
                    <a:cubicBezTo>
                      <a:pt x="266" y="20313"/>
                      <a:pt x="523" y="20406"/>
                      <a:pt x="780" y="2050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 name="Google Shape;839;p21"/>
              <p:cNvSpPr/>
              <p:nvPr/>
            </p:nvSpPr>
            <p:spPr>
              <a:xfrm>
                <a:off x="3179725" y="3165250"/>
                <a:ext cx="19500" cy="535700"/>
              </a:xfrm>
              <a:custGeom>
                <a:rect b="b" l="l" r="r" t="t"/>
                <a:pathLst>
                  <a:path extrusionOk="0" h="21428" w="780">
                    <a:moveTo>
                      <a:pt x="779" y="1"/>
                    </a:moveTo>
                    <a:cubicBezTo>
                      <a:pt x="522" y="102"/>
                      <a:pt x="257" y="203"/>
                      <a:pt x="0" y="305"/>
                    </a:cubicBezTo>
                    <a:lnTo>
                      <a:pt x="0" y="21123"/>
                    </a:lnTo>
                    <a:cubicBezTo>
                      <a:pt x="257" y="21225"/>
                      <a:pt x="522" y="21326"/>
                      <a:pt x="779" y="21427"/>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 name="Google Shape;840;p21"/>
              <p:cNvSpPr/>
              <p:nvPr/>
            </p:nvSpPr>
            <p:spPr>
              <a:xfrm>
                <a:off x="3209325" y="3153575"/>
                <a:ext cx="19525" cy="559075"/>
              </a:xfrm>
              <a:custGeom>
                <a:rect b="b" l="l" r="r" t="t"/>
                <a:pathLst>
                  <a:path extrusionOk="0" h="22363" w="781">
                    <a:moveTo>
                      <a:pt x="780" y="0"/>
                    </a:moveTo>
                    <a:cubicBezTo>
                      <a:pt x="523" y="101"/>
                      <a:pt x="266" y="203"/>
                      <a:pt x="1" y="312"/>
                    </a:cubicBezTo>
                    <a:lnTo>
                      <a:pt x="1" y="22050"/>
                    </a:lnTo>
                    <a:cubicBezTo>
                      <a:pt x="266" y="22152"/>
                      <a:pt x="523" y="22261"/>
                      <a:pt x="780" y="2236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 name="Google Shape;841;p21"/>
              <p:cNvSpPr/>
              <p:nvPr/>
            </p:nvSpPr>
            <p:spPr>
              <a:xfrm>
                <a:off x="3239150" y="3141675"/>
                <a:ext cx="19500" cy="582850"/>
              </a:xfrm>
              <a:custGeom>
                <a:rect b="b" l="l" r="r" t="t"/>
                <a:pathLst>
                  <a:path extrusionOk="0" h="23314" w="780">
                    <a:moveTo>
                      <a:pt x="780" y="1"/>
                    </a:moveTo>
                    <a:cubicBezTo>
                      <a:pt x="515" y="102"/>
                      <a:pt x="258" y="211"/>
                      <a:pt x="0" y="312"/>
                    </a:cubicBezTo>
                    <a:lnTo>
                      <a:pt x="0" y="23002"/>
                    </a:lnTo>
                    <a:cubicBezTo>
                      <a:pt x="258" y="23103"/>
                      <a:pt x="515" y="23212"/>
                      <a:pt x="780" y="233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 name="Google Shape;842;p21"/>
              <p:cNvSpPr/>
              <p:nvPr/>
            </p:nvSpPr>
            <p:spPr>
              <a:xfrm>
                <a:off x="3268775" y="3129400"/>
                <a:ext cx="19500" cy="607400"/>
              </a:xfrm>
              <a:custGeom>
                <a:rect b="b" l="l" r="r" t="t"/>
                <a:pathLst>
                  <a:path extrusionOk="0" h="24296" w="780">
                    <a:moveTo>
                      <a:pt x="780" y="1"/>
                    </a:moveTo>
                    <a:cubicBezTo>
                      <a:pt x="522" y="110"/>
                      <a:pt x="265" y="219"/>
                      <a:pt x="0" y="320"/>
                    </a:cubicBezTo>
                    <a:lnTo>
                      <a:pt x="0" y="23976"/>
                    </a:lnTo>
                    <a:cubicBezTo>
                      <a:pt x="265" y="24077"/>
                      <a:pt x="522" y="24187"/>
                      <a:pt x="780" y="2429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 name="Google Shape;843;p21"/>
              <p:cNvSpPr/>
              <p:nvPr/>
            </p:nvSpPr>
            <p:spPr>
              <a:xfrm>
                <a:off x="3298375" y="3116925"/>
                <a:ext cx="19525" cy="632150"/>
              </a:xfrm>
              <a:custGeom>
                <a:rect b="b" l="l" r="r" t="t"/>
                <a:pathLst>
                  <a:path extrusionOk="0" h="25286" w="781">
                    <a:moveTo>
                      <a:pt x="780" y="1"/>
                    </a:moveTo>
                    <a:cubicBezTo>
                      <a:pt x="523" y="110"/>
                      <a:pt x="266" y="219"/>
                      <a:pt x="1" y="328"/>
                    </a:cubicBezTo>
                    <a:lnTo>
                      <a:pt x="1" y="24966"/>
                    </a:lnTo>
                    <a:cubicBezTo>
                      <a:pt x="266" y="25075"/>
                      <a:pt x="523" y="25184"/>
                      <a:pt x="780" y="252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 name="Google Shape;844;p21"/>
              <p:cNvSpPr/>
              <p:nvPr/>
            </p:nvSpPr>
            <p:spPr>
              <a:xfrm>
                <a:off x="3328200" y="3104450"/>
                <a:ext cx="19500" cy="657300"/>
              </a:xfrm>
              <a:custGeom>
                <a:rect b="b" l="l" r="r" t="t"/>
                <a:pathLst>
                  <a:path extrusionOk="0" h="26292" w="780">
                    <a:moveTo>
                      <a:pt x="780" y="1"/>
                    </a:moveTo>
                    <a:cubicBezTo>
                      <a:pt x="523" y="110"/>
                      <a:pt x="258" y="219"/>
                      <a:pt x="0" y="328"/>
                    </a:cubicBezTo>
                    <a:lnTo>
                      <a:pt x="0" y="25964"/>
                    </a:lnTo>
                    <a:cubicBezTo>
                      <a:pt x="258" y="26073"/>
                      <a:pt x="523" y="26182"/>
                      <a:pt x="780" y="2629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 name="Google Shape;845;p21"/>
              <p:cNvSpPr/>
              <p:nvPr/>
            </p:nvSpPr>
            <p:spPr>
              <a:xfrm>
                <a:off x="3357825" y="3091600"/>
                <a:ext cx="19500" cy="683000"/>
              </a:xfrm>
              <a:custGeom>
                <a:rect b="b" l="l" r="r" t="t"/>
                <a:pathLst>
                  <a:path extrusionOk="0" h="27320" w="780">
                    <a:moveTo>
                      <a:pt x="780" y="0"/>
                    </a:moveTo>
                    <a:cubicBezTo>
                      <a:pt x="522" y="110"/>
                      <a:pt x="265" y="226"/>
                      <a:pt x="0" y="336"/>
                    </a:cubicBezTo>
                    <a:lnTo>
                      <a:pt x="0" y="26985"/>
                    </a:lnTo>
                    <a:cubicBezTo>
                      <a:pt x="265" y="27094"/>
                      <a:pt x="522" y="27211"/>
                      <a:pt x="780" y="273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 name="Google Shape;846;p21"/>
              <p:cNvSpPr/>
              <p:nvPr/>
            </p:nvSpPr>
            <p:spPr>
              <a:xfrm>
                <a:off x="3387425" y="3078550"/>
                <a:ext cx="19525" cy="709100"/>
              </a:xfrm>
              <a:custGeom>
                <a:rect b="b" l="l" r="r" t="t"/>
                <a:pathLst>
                  <a:path extrusionOk="0" h="28364" w="781">
                    <a:moveTo>
                      <a:pt x="780" y="0"/>
                    </a:moveTo>
                    <a:cubicBezTo>
                      <a:pt x="531" y="117"/>
                      <a:pt x="274" y="226"/>
                      <a:pt x="1" y="343"/>
                    </a:cubicBezTo>
                    <a:lnTo>
                      <a:pt x="1" y="28021"/>
                    </a:lnTo>
                    <a:cubicBezTo>
                      <a:pt x="274" y="28138"/>
                      <a:pt x="531" y="28247"/>
                      <a:pt x="780" y="2836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 name="Google Shape;847;p21"/>
              <p:cNvSpPr/>
              <p:nvPr/>
            </p:nvSpPr>
            <p:spPr>
              <a:xfrm>
                <a:off x="3417250" y="3065475"/>
                <a:ext cx="19500" cy="735250"/>
              </a:xfrm>
              <a:custGeom>
                <a:rect b="b" l="l" r="r" t="t"/>
                <a:pathLst>
                  <a:path extrusionOk="0" h="29410" w="780">
                    <a:moveTo>
                      <a:pt x="780" y="1"/>
                    </a:moveTo>
                    <a:cubicBezTo>
                      <a:pt x="530" y="110"/>
                      <a:pt x="265" y="227"/>
                      <a:pt x="0" y="344"/>
                    </a:cubicBezTo>
                    <a:lnTo>
                      <a:pt x="0" y="29066"/>
                    </a:lnTo>
                    <a:cubicBezTo>
                      <a:pt x="265" y="29183"/>
                      <a:pt x="530" y="29300"/>
                      <a:pt x="780" y="294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 name="Google Shape;848;p21"/>
              <p:cNvSpPr/>
              <p:nvPr/>
            </p:nvSpPr>
            <p:spPr>
              <a:xfrm>
                <a:off x="3446875" y="3052050"/>
                <a:ext cx="19500" cy="762100"/>
              </a:xfrm>
              <a:custGeom>
                <a:rect b="b" l="l" r="r" t="t"/>
                <a:pathLst>
                  <a:path extrusionOk="0" h="30484" w="780">
                    <a:moveTo>
                      <a:pt x="780" y="0"/>
                    </a:moveTo>
                    <a:cubicBezTo>
                      <a:pt x="530" y="109"/>
                      <a:pt x="273" y="234"/>
                      <a:pt x="0" y="351"/>
                    </a:cubicBezTo>
                    <a:lnTo>
                      <a:pt x="0" y="30133"/>
                    </a:lnTo>
                    <a:cubicBezTo>
                      <a:pt x="273" y="30250"/>
                      <a:pt x="530" y="30367"/>
                      <a:pt x="780" y="3048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 name="Google Shape;849;p21"/>
              <p:cNvSpPr/>
              <p:nvPr/>
            </p:nvSpPr>
            <p:spPr>
              <a:xfrm>
                <a:off x="3476675" y="3038400"/>
                <a:ext cx="19525" cy="789200"/>
              </a:xfrm>
              <a:custGeom>
                <a:rect b="b" l="l" r="r" t="t"/>
                <a:pathLst>
                  <a:path extrusionOk="0" h="31568" w="781">
                    <a:moveTo>
                      <a:pt x="780" y="1"/>
                    </a:moveTo>
                    <a:cubicBezTo>
                      <a:pt x="539" y="117"/>
                      <a:pt x="274" y="234"/>
                      <a:pt x="1" y="359"/>
                    </a:cubicBezTo>
                    <a:lnTo>
                      <a:pt x="1" y="31217"/>
                    </a:lnTo>
                    <a:cubicBezTo>
                      <a:pt x="274" y="31342"/>
                      <a:pt x="539" y="31459"/>
                      <a:pt x="780" y="3156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 name="Google Shape;850;p21"/>
              <p:cNvSpPr/>
              <p:nvPr/>
            </p:nvSpPr>
            <p:spPr>
              <a:xfrm>
                <a:off x="3506300" y="3024750"/>
                <a:ext cx="19500" cy="816700"/>
              </a:xfrm>
              <a:custGeom>
                <a:rect b="b" l="l" r="r" t="t"/>
                <a:pathLst>
                  <a:path extrusionOk="0" h="32668" w="780">
                    <a:moveTo>
                      <a:pt x="780" y="1"/>
                    </a:moveTo>
                    <a:cubicBezTo>
                      <a:pt x="562" y="102"/>
                      <a:pt x="304" y="219"/>
                      <a:pt x="0" y="360"/>
                    </a:cubicBezTo>
                    <a:lnTo>
                      <a:pt x="0" y="32309"/>
                    </a:lnTo>
                    <a:cubicBezTo>
                      <a:pt x="304" y="32449"/>
                      <a:pt x="562" y="32566"/>
                      <a:pt x="780" y="3266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 name="Google Shape;851;p21"/>
              <p:cNvSpPr/>
              <p:nvPr/>
            </p:nvSpPr>
            <p:spPr>
              <a:xfrm>
                <a:off x="3535925" y="3016200"/>
                <a:ext cx="8000" cy="833825"/>
              </a:xfrm>
              <a:custGeom>
                <a:rect b="b" l="l" r="r" t="t"/>
                <a:pathLst>
                  <a:path extrusionOk="0" h="33353" w="320">
                    <a:moveTo>
                      <a:pt x="320" y="0"/>
                    </a:moveTo>
                    <a:cubicBezTo>
                      <a:pt x="320" y="0"/>
                      <a:pt x="211" y="55"/>
                      <a:pt x="0" y="148"/>
                    </a:cubicBezTo>
                    <a:lnTo>
                      <a:pt x="0" y="33204"/>
                    </a:lnTo>
                    <a:cubicBezTo>
                      <a:pt x="211" y="33298"/>
                      <a:pt x="320" y="33352"/>
                      <a:pt x="320" y="33352"/>
                    </a:cubicBezTo>
                    <a:lnTo>
                      <a:pt x="32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52" name="Google Shape;852;p21"/>
            <p:cNvGrpSpPr/>
            <p:nvPr/>
          </p:nvGrpSpPr>
          <p:grpSpPr>
            <a:xfrm flipH="1">
              <a:off x="4571876" y="2867054"/>
              <a:ext cx="4572051" cy="1900287"/>
              <a:chOff x="2110725" y="3016200"/>
              <a:chExt cx="1433200" cy="833825"/>
            </a:xfrm>
          </p:grpSpPr>
          <p:sp>
            <p:nvSpPr>
              <p:cNvPr id="853" name="Google Shape;853;p21"/>
              <p:cNvSpPr/>
              <p:nvPr/>
            </p:nvSpPr>
            <p:spPr>
              <a:xfrm>
                <a:off x="2110725" y="3019900"/>
                <a:ext cx="19500" cy="826425"/>
              </a:xfrm>
              <a:custGeom>
                <a:rect b="b" l="l" r="r" t="t"/>
                <a:pathLst>
                  <a:path extrusionOk="0" h="33057" w="780">
                    <a:moveTo>
                      <a:pt x="0" y="0"/>
                    </a:moveTo>
                    <a:lnTo>
                      <a:pt x="0" y="33056"/>
                    </a:lnTo>
                    <a:cubicBezTo>
                      <a:pt x="187" y="32970"/>
                      <a:pt x="452" y="32846"/>
                      <a:pt x="779" y="32690"/>
                    </a:cubicBezTo>
                    <a:lnTo>
                      <a:pt x="779" y="366"/>
                    </a:lnTo>
                    <a:cubicBezTo>
                      <a:pt x="452" y="211"/>
                      <a:pt x="187"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 name="Google Shape;854;p21"/>
              <p:cNvSpPr/>
              <p:nvPr/>
            </p:nvSpPr>
            <p:spPr>
              <a:xfrm>
                <a:off x="2140525" y="3033725"/>
                <a:ext cx="19525" cy="798750"/>
              </a:xfrm>
              <a:custGeom>
                <a:rect b="b" l="l" r="r" t="t"/>
                <a:pathLst>
                  <a:path extrusionOk="0" h="31950" w="781">
                    <a:moveTo>
                      <a:pt x="1" y="1"/>
                    </a:moveTo>
                    <a:lnTo>
                      <a:pt x="1" y="31950"/>
                    </a:lnTo>
                    <a:cubicBezTo>
                      <a:pt x="234" y="31841"/>
                      <a:pt x="492" y="31716"/>
                      <a:pt x="780" y="31591"/>
                    </a:cubicBezTo>
                    <a:lnTo>
                      <a:pt x="780" y="359"/>
                    </a:lnTo>
                    <a:cubicBezTo>
                      <a:pt x="492" y="234"/>
                      <a:pt x="234" y="110"/>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 name="Google Shape;855;p21"/>
              <p:cNvSpPr/>
              <p:nvPr/>
            </p:nvSpPr>
            <p:spPr>
              <a:xfrm>
                <a:off x="2170150" y="3047375"/>
                <a:ext cx="19500" cy="771475"/>
              </a:xfrm>
              <a:custGeom>
                <a:rect b="b" l="l" r="r" t="t"/>
                <a:pathLst>
                  <a:path extrusionOk="0" h="30859" w="780">
                    <a:moveTo>
                      <a:pt x="0" y="0"/>
                    </a:moveTo>
                    <a:lnTo>
                      <a:pt x="0" y="30858"/>
                    </a:lnTo>
                    <a:cubicBezTo>
                      <a:pt x="242" y="30741"/>
                      <a:pt x="507" y="30624"/>
                      <a:pt x="780" y="30500"/>
                    </a:cubicBezTo>
                    <a:lnTo>
                      <a:pt x="780" y="359"/>
                    </a:lnTo>
                    <a:cubicBezTo>
                      <a:pt x="507" y="234"/>
                      <a:pt x="242" y="11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 name="Google Shape;856;p21"/>
              <p:cNvSpPr/>
              <p:nvPr/>
            </p:nvSpPr>
            <p:spPr>
              <a:xfrm>
                <a:off x="2199775" y="3060800"/>
                <a:ext cx="19500" cy="744600"/>
              </a:xfrm>
              <a:custGeom>
                <a:rect b="b" l="l" r="r" t="t"/>
                <a:pathLst>
                  <a:path extrusionOk="0" h="29784" w="780">
                    <a:moveTo>
                      <a:pt x="0" y="1"/>
                    </a:moveTo>
                    <a:lnTo>
                      <a:pt x="0" y="29783"/>
                    </a:lnTo>
                    <a:cubicBezTo>
                      <a:pt x="250" y="29666"/>
                      <a:pt x="515" y="29549"/>
                      <a:pt x="780" y="29432"/>
                    </a:cubicBezTo>
                    <a:lnTo>
                      <a:pt x="780" y="352"/>
                    </a:lnTo>
                    <a:cubicBezTo>
                      <a:pt x="515" y="235"/>
                      <a:pt x="250" y="118"/>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 name="Google Shape;857;p21"/>
              <p:cNvSpPr/>
              <p:nvPr/>
            </p:nvSpPr>
            <p:spPr>
              <a:xfrm>
                <a:off x="2229575" y="3074050"/>
                <a:ext cx="19525" cy="718100"/>
              </a:xfrm>
              <a:custGeom>
                <a:rect b="b" l="l" r="r" t="t"/>
                <a:pathLst>
                  <a:path extrusionOk="0" h="28724" w="781">
                    <a:moveTo>
                      <a:pt x="1" y="1"/>
                    </a:moveTo>
                    <a:lnTo>
                      <a:pt x="1" y="28723"/>
                    </a:lnTo>
                    <a:cubicBezTo>
                      <a:pt x="250" y="28606"/>
                      <a:pt x="507" y="28497"/>
                      <a:pt x="780" y="28380"/>
                    </a:cubicBezTo>
                    <a:lnTo>
                      <a:pt x="780" y="344"/>
                    </a:lnTo>
                    <a:cubicBezTo>
                      <a:pt x="507" y="227"/>
                      <a:pt x="250"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 name="Google Shape;858;p21"/>
              <p:cNvSpPr/>
              <p:nvPr/>
            </p:nvSpPr>
            <p:spPr>
              <a:xfrm>
                <a:off x="2259200" y="3087125"/>
                <a:ext cx="19500" cy="691950"/>
              </a:xfrm>
              <a:custGeom>
                <a:rect b="b" l="l" r="r" t="t"/>
                <a:pathLst>
                  <a:path extrusionOk="0" h="27678" w="780">
                    <a:moveTo>
                      <a:pt x="0" y="0"/>
                    </a:moveTo>
                    <a:lnTo>
                      <a:pt x="0" y="27678"/>
                    </a:lnTo>
                    <a:cubicBezTo>
                      <a:pt x="258" y="27561"/>
                      <a:pt x="515" y="27452"/>
                      <a:pt x="780" y="27335"/>
                    </a:cubicBezTo>
                    <a:lnTo>
                      <a:pt x="780" y="343"/>
                    </a:lnTo>
                    <a:cubicBezTo>
                      <a:pt x="515" y="226"/>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 name="Google Shape;859;p21"/>
              <p:cNvSpPr/>
              <p:nvPr/>
            </p:nvSpPr>
            <p:spPr>
              <a:xfrm>
                <a:off x="2288825" y="3099975"/>
                <a:ext cx="19500" cy="666250"/>
              </a:xfrm>
              <a:custGeom>
                <a:rect b="b" l="l" r="r" t="t"/>
                <a:pathLst>
                  <a:path extrusionOk="0" h="26650" w="780">
                    <a:moveTo>
                      <a:pt x="0" y="1"/>
                    </a:moveTo>
                    <a:lnTo>
                      <a:pt x="0" y="26650"/>
                    </a:lnTo>
                    <a:cubicBezTo>
                      <a:pt x="257" y="26533"/>
                      <a:pt x="522" y="26424"/>
                      <a:pt x="780" y="26314"/>
                    </a:cubicBezTo>
                    <a:lnTo>
                      <a:pt x="780" y="336"/>
                    </a:lnTo>
                    <a:cubicBezTo>
                      <a:pt x="522" y="227"/>
                      <a:pt x="257"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 name="Google Shape;860;p21"/>
              <p:cNvSpPr/>
              <p:nvPr/>
            </p:nvSpPr>
            <p:spPr>
              <a:xfrm>
                <a:off x="2318625" y="3112650"/>
                <a:ext cx="19525" cy="640900"/>
              </a:xfrm>
              <a:custGeom>
                <a:rect b="b" l="l" r="r" t="t"/>
                <a:pathLst>
                  <a:path extrusionOk="0" h="25636" w="781">
                    <a:moveTo>
                      <a:pt x="1" y="0"/>
                    </a:moveTo>
                    <a:lnTo>
                      <a:pt x="1" y="25636"/>
                    </a:lnTo>
                    <a:cubicBezTo>
                      <a:pt x="258" y="25527"/>
                      <a:pt x="515" y="25418"/>
                      <a:pt x="780" y="25301"/>
                    </a:cubicBezTo>
                    <a:lnTo>
                      <a:pt x="780" y="328"/>
                    </a:lnTo>
                    <a:cubicBezTo>
                      <a:pt x="515" y="218"/>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 name="Google Shape;861;p21"/>
              <p:cNvSpPr/>
              <p:nvPr/>
            </p:nvSpPr>
            <p:spPr>
              <a:xfrm>
                <a:off x="2348250" y="3125125"/>
                <a:ext cx="19500" cy="615975"/>
              </a:xfrm>
              <a:custGeom>
                <a:rect b="b" l="l" r="r" t="t"/>
                <a:pathLst>
                  <a:path extrusionOk="0" h="24639" w="780">
                    <a:moveTo>
                      <a:pt x="0" y="0"/>
                    </a:moveTo>
                    <a:lnTo>
                      <a:pt x="0" y="24638"/>
                    </a:lnTo>
                    <a:cubicBezTo>
                      <a:pt x="258" y="24529"/>
                      <a:pt x="523" y="24420"/>
                      <a:pt x="780" y="24311"/>
                    </a:cubicBezTo>
                    <a:lnTo>
                      <a:pt x="780" y="327"/>
                    </a:lnTo>
                    <a:cubicBezTo>
                      <a:pt x="523" y="218"/>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 name="Google Shape;862;p21"/>
              <p:cNvSpPr/>
              <p:nvPr/>
            </p:nvSpPr>
            <p:spPr>
              <a:xfrm>
                <a:off x="2378050" y="3137400"/>
                <a:ext cx="19525" cy="591425"/>
              </a:xfrm>
              <a:custGeom>
                <a:rect b="b" l="l" r="r" t="t"/>
                <a:pathLst>
                  <a:path extrusionOk="0" h="23657" w="781">
                    <a:moveTo>
                      <a:pt x="1" y="0"/>
                    </a:moveTo>
                    <a:lnTo>
                      <a:pt x="1" y="23656"/>
                    </a:lnTo>
                    <a:cubicBezTo>
                      <a:pt x="258" y="23547"/>
                      <a:pt x="515" y="23438"/>
                      <a:pt x="780" y="23336"/>
                    </a:cubicBezTo>
                    <a:lnTo>
                      <a:pt x="780" y="320"/>
                    </a:lnTo>
                    <a:cubicBezTo>
                      <a:pt x="515" y="211"/>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 name="Google Shape;863;p21"/>
              <p:cNvSpPr/>
              <p:nvPr/>
            </p:nvSpPr>
            <p:spPr>
              <a:xfrm>
                <a:off x="2407675" y="3149475"/>
                <a:ext cx="19525" cy="567250"/>
              </a:xfrm>
              <a:custGeom>
                <a:rect b="b" l="l" r="r" t="t"/>
                <a:pathLst>
                  <a:path extrusionOk="0" h="22690" w="781">
                    <a:moveTo>
                      <a:pt x="1" y="0"/>
                    </a:moveTo>
                    <a:lnTo>
                      <a:pt x="1" y="22690"/>
                    </a:lnTo>
                    <a:cubicBezTo>
                      <a:pt x="258" y="22588"/>
                      <a:pt x="515" y="22479"/>
                      <a:pt x="780" y="22378"/>
                    </a:cubicBezTo>
                    <a:lnTo>
                      <a:pt x="780" y="312"/>
                    </a:lnTo>
                    <a:cubicBezTo>
                      <a:pt x="515" y="211"/>
                      <a:pt x="258" y="10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 name="Google Shape;864;p21"/>
              <p:cNvSpPr/>
              <p:nvPr/>
            </p:nvSpPr>
            <p:spPr>
              <a:xfrm>
                <a:off x="2437300" y="3161350"/>
                <a:ext cx="19500" cy="543500"/>
              </a:xfrm>
              <a:custGeom>
                <a:rect b="b" l="l" r="r" t="t"/>
                <a:pathLst>
                  <a:path extrusionOk="0" h="21740" w="780">
                    <a:moveTo>
                      <a:pt x="0" y="1"/>
                    </a:moveTo>
                    <a:lnTo>
                      <a:pt x="0" y="21739"/>
                    </a:lnTo>
                    <a:cubicBezTo>
                      <a:pt x="265" y="21638"/>
                      <a:pt x="523" y="21537"/>
                      <a:pt x="780" y="21435"/>
                    </a:cubicBezTo>
                    <a:lnTo>
                      <a:pt x="780" y="305"/>
                    </a:lnTo>
                    <a:cubicBezTo>
                      <a:pt x="523" y="203"/>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 name="Google Shape;865;p21"/>
              <p:cNvSpPr/>
              <p:nvPr/>
            </p:nvSpPr>
            <p:spPr>
              <a:xfrm>
                <a:off x="2467100" y="3172850"/>
                <a:ext cx="19525" cy="520500"/>
              </a:xfrm>
              <a:custGeom>
                <a:rect b="b" l="l" r="r" t="t"/>
                <a:pathLst>
                  <a:path extrusionOk="0" h="20820" w="781">
                    <a:moveTo>
                      <a:pt x="1" y="1"/>
                    </a:moveTo>
                    <a:lnTo>
                      <a:pt x="1" y="20819"/>
                    </a:lnTo>
                    <a:cubicBezTo>
                      <a:pt x="258" y="20718"/>
                      <a:pt x="515" y="20625"/>
                      <a:pt x="780" y="20523"/>
                    </a:cubicBezTo>
                    <a:lnTo>
                      <a:pt x="780" y="297"/>
                    </a:lnTo>
                    <a:cubicBezTo>
                      <a:pt x="515"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 name="Google Shape;866;p21"/>
              <p:cNvSpPr/>
              <p:nvPr/>
            </p:nvSpPr>
            <p:spPr>
              <a:xfrm>
                <a:off x="2496725" y="3183950"/>
                <a:ext cx="19525" cy="498100"/>
              </a:xfrm>
              <a:custGeom>
                <a:rect b="b" l="l" r="r" t="t"/>
                <a:pathLst>
                  <a:path extrusionOk="0" h="19924" w="781">
                    <a:moveTo>
                      <a:pt x="1" y="1"/>
                    </a:moveTo>
                    <a:lnTo>
                      <a:pt x="1" y="19923"/>
                    </a:lnTo>
                    <a:cubicBezTo>
                      <a:pt x="258" y="19830"/>
                      <a:pt x="523" y="19736"/>
                      <a:pt x="780" y="19635"/>
                    </a:cubicBezTo>
                    <a:lnTo>
                      <a:pt x="780" y="289"/>
                    </a:lnTo>
                    <a:cubicBezTo>
                      <a:pt x="523"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 name="Google Shape;867;p21"/>
              <p:cNvSpPr/>
              <p:nvPr/>
            </p:nvSpPr>
            <p:spPr>
              <a:xfrm>
                <a:off x="2526350" y="3195075"/>
                <a:ext cx="19500" cy="476050"/>
              </a:xfrm>
              <a:custGeom>
                <a:rect b="b" l="l" r="r" t="t"/>
                <a:pathLst>
                  <a:path extrusionOk="0" h="19042" w="780">
                    <a:moveTo>
                      <a:pt x="0" y="0"/>
                    </a:moveTo>
                    <a:lnTo>
                      <a:pt x="0" y="19042"/>
                    </a:lnTo>
                    <a:cubicBezTo>
                      <a:pt x="265" y="18948"/>
                      <a:pt x="523" y="18855"/>
                      <a:pt x="780" y="18761"/>
                    </a:cubicBezTo>
                    <a:lnTo>
                      <a:pt x="780" y="273"/>
                    </a:lnTo>
                    <a:cubicBezTo>
                      <a:pt x="523" y="187"/>
                      <a:pt x="265"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 name="Google Shape;868;p21"/>
              <p:cNvSpPr/>
              <p:nvPr/>
            </p:nvSpPr>
            <p:spPr>
              <a:xfrm>
                <a:off x="2556175" y="3205600"/>
                <a:ext cx="19500" cy="455025"/>
              </a:xfrm>
              <a:custGeom>
                <a:rect b="b" l="l" r="r" t="t"/>
                <a:pathLst>
                  <a:path extrusionOk="0" h="18201" w="780">
                    <a:moveTo>
                      <a:pt x="0" y="0"/>
                    </a:moveTo>
                    <a:lnTo>
                      <a:pt x="0" y="18200"/>
                    </a:lnTo>
                    <a:cubicBezTo>
                      <a:pt x="257" y="18106"/>
                      <a:pt x="522" y="18021"/>
                      <a:pt x="779" y="17927"/>
                    </a:cubicBezTo>
                    <a:lnTo>
                      <a:pt x="779" y="265"/>
                    </a:lnTo>
                    <a:cubicBezTo>
                      <a:pt x="522" y="179"/>
                      <a:pt x="257"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 name="Google Shape;869;p21"/>
              <p:cNvSpPr/>
              <p:nvPr/>
            </p:nvSpPr>
            <p:spPr>
              <a:xfrm>
                <a:off x="2585775" y="3215725"/>
                <a:ext cx="19525" cy="434750"/>
              </a:xfrm>
              <a:custGeom>
                <a:rect b="b" l="l" r="r" t="t"/>
                <a:pathLst>
                  <a:path extrusionOk="0" h="17390" w="781">
                    <a:moveTo>
                      <a:pt x="1" y="0"/>
                    </a:moveTo>
                    <a:lnTo>
                      <a:pt x="1" y="17390"/>
                    </a:lnTo>
                    <a:cubicBezTo>
                      <a:pt x="266" y="17296"/>
                      <a:pt x="523" y="17210"/>
                      <a:pt x="780" y="17133"/>
                    </a:cubicBezTo>
                    <a:lnTo>
                      <a:pt x="780" y="258"/>
                    </a:lnTo>
                    <a:cubicBezTo>
                      <a:pt x="523" y="172"/>
                      <a:pt x="266" y="8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 name="Google Shape;870;p21"/>
              <p:cNvSpPr/>
              <p:nvPr/>
            </p:nvSpPr>
            <p:spPr>
              <a:xfrm>
                <a:off x="2615600" y="3225475"/>
                <a:ext cx="19500" cy="415250"/>
              </a:xfrm>
              <a:custGeom>
                <a:rect b="b" l="l" r="r" t="t"/>
                <a:pathLst>
                  <a:path extrusionOk="0" h="16610" w="780">
                    <a:moveTo>
                      <a:pt x="0" y="0"/>
                    </a:moveTo>
                    <a:lnTo>
                      <a:pt x="0" y="16610"/>
                    </a:lnTo>
                    <a:cubicBezTo>
                      <a:pt x="258" y="16524"/>
                      <a:pt x="523" y="16446"/>
                      <a:pt x="780" y="16361"/>
                    </a:cubicBezTo>
                    <a:lnTo>
                      <a:pt x="780" y="242"/>
                    </a:lnTo>
                    <a:cubicBezTo>
                      <a:pt x="523" y="164"/>
                      <a:pt x="258"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 name="Google Shape;871;p21"/>
              <p:cNvSpPr/>
              <p:nvPr/>
            </p:nvSpPr>
            <p:spPr>
              <a:xfrm>
                <a:off x="2645225" y="3234625"/>
                <a:ext cx="19500" cy="396750"/>
              </a:xfrm>
              <a:custGeom>
                <a:rect b="b" l="l" r="r" t="t"/>
                <a:pathLst>
                  <a:path extrusionOk="0" h="15870" w="780">
                    <a:moveTo>
                      <a:pt x="0" y="1"/>
                    </a:moveTo>
                    <a:lnTo>
                      <a:pt x="0" y="15870"/>
                    </a:lnTo>
                    <a:cubicBezTo>
                      <a:pt x="265" y="15792"/>
                      <a:pt x="522" y="15714"/>
                      <a:pt x="779" y="15644"/>
                    </a:cubicBezTo>
                    <a:lnTo>
                      <a:pt x="779" y="234"/>
                    </a:lnTo>
                    <a:cubicBezTo>
                      <a:pt x="522" y="156"/>
                      <a:pt x="265" y="8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 name="Google Shape;872;p21"/>
              <p:cNvSpPr/>
              <p:nvPr/>
            </p:nvSpPr>
            <p:spPr>
              <a:xfrm>
                <a:off x="2674825" y="3243400"/>
                <a:ext cx="19525" cy="379400"/>
              </a:xfrm>
              <a:custGeom>
                <a:rect b="b" l="l" r="r" t="t"/>
                <a:pathLst>
                  <a:path extrusionOk="0" h="15176" w="781">
                    <a:moveTo>
                      <a:pt x="1" y="0"/>
                    </a:moveTo>
                    <a:lnTo>
                      <a:pt x="1" y="15176"/>
                    </a:lnTo>
                    <a:cubicBezTo>
                      <a:pt x="266" y="15106"/>
                      <a:pt x="523" y="15036"/>
                      <a:pt x="780" y="14965"/>
                    </a:cubicBezTo>
                    <a:lnTo>
                      <a:pt x="780" y="211"/>
                    </a:lnTo>
                    <a:cubicBezTo>
                      <a:pt x="523" y="141"/>
                      <a:pt x="266" y="7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 name="Google Shape;873;p21"/>
              <p:cNvSpPr/>
              <p:nvPr/>
            </p:nvSpPr>
            <p:spPr>
              <a:xfrm>
                <a:off x="2704650" y="3251200"/>
                <a:ext cx="19500" cy="363825"/>
              </a:xfrm>
              <a:custGeom>
                <a:rect b="b" l="l" r="r" t="t"/>
                <a:pathLst>
                  <a:path extrusionOk="0" h="14553" w="780">
                    <a:moveTo>
                      <a:pt x="0" y="0"/>
                    </a:moveTo>
                    <a:lnTo>
                      <a:pt x="0" y="14552"/>
                    </a:lnTo>
                    <a:cubicBezTo>
                      <a:pt x="265" y="14482"/>
                      <a:pt x="523" y="14420"/>
                      <a:pt x="780" y="14365"/>
                    </a:cubicBezTo>
                    <a:lnTo>
                      <a:pt x="780" y="187"/>
                    </a:lnTo>
                    <a:cubicBezTo>
                      <a:pt x="523" y="133"/>
                      <a:pt x="265" y="7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 name="Google Shape;874;p21"/>
              <p:cNvSpPr/>
              <p:nvPr/>
            </p:nvSpPr>
            <p:spPr>
              <a:xfrm>
                <a:off x="2734275" y="3258200"/>
                <a:ext cx="19500" cy="349800"/>
              </a:xfrm>
              <a:custGeom>
                <a:rect b="b" l="l" r="r" t="t"/>
                <a:pathLst>
                  <a:path extrusionOk="0" h="13992" w="780">
                    <a:moveTo>
                      <a:pt x="0" y="1"/>
                    </a:moveTo>
                    <a:lnTo>
                      <a:pt x="0" y="13992"/>
                    </a:lnTo>
                    <a:cubicBezTo>
                      <a:pt x="265" y="13937"/>
                      <a:pt x="530" y="13882"/>
                      <a:pt x="780" y="13836"/>
                    </a:cubicBezTo>
                    <a:lnTo>
                      <a:pt x="780" y="157"/>
                    </a:lnTo>
                    <a:cubicBezTo>
                      <a:pt x="530" y="110"/>
                      <a:pt x="265"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 name="Google Shape;875;p21"/>
              <p:cNvSpPr/>
              <p:nvPr/>
            </p:nvSpPr>
            <p:spPr>
              <a:xfrm>
                <a:off x="2764075" y="3263850"/>
                <a:ext cx="19525" cy="338500"/>
              </a:xfrm>
              <a:custGeom>
                <a:rect b="b" l="l" r="r" t="t"/>
                <a:pathLst>
                  <a:path extrusionOk="0" h="13540" w="781">
                    <a:moveTo>
                      <a:pt x="1" y="1"/>
                    </a:moveTo>
                    <a:lnTo>
                      <a:pt x="1" y="13540"/>
                    </a:lnTo>
                    <a:cubicBezTo>
                      <a:pt x="266" y="13493"/>
                      <a:pt x="523" y="13454"/>
                      <a:pt x="780" y="13415"/>
                    </a:cubicBezTo>
                    <a:lnTo>
                      <a:pt x="780" y="118"/>
                    </a:lnTo>
                    <a:cubicBezTo>
                      <a:pt x="523" y="86"/>
                      <a:pt x="266" y="47"/>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 name="Google Shape;876;p21"/>
              <p:cNvSpPr/>
              <p:nvPr/>
            </p:nvSpPr>
            <p:spPr>
              <a:xfrm>
                <a:off x="2793700" y="3268150"/>
                <a:ext cx="19500" cy="329925"/>
              </a:xfrm>
              <a:custGeom>
                <a:rect b="b" l="l" r="r" t="t"/>
                <a:pathLst>
                  <a:path extrusionOk="0" h="13197" w="780">
                    <a:moveTo>
                      <a:pt x="0" y="0"/>
                    </a:moveTo>
                    <a:lnTo>
                      <a:pt x="0" y="13196"/>
                    </a:lnTo>
                    <a:cubicBezTo>
                      <a:pt x="273" y="13173"/>
                      <a:pt x="530" y="13149"/>
                      <a:pt x="780" y="13141"/>
                    </a:cubicBezTo>
                    <a:lnTo>
                      <a:pt x="780" y="55"/>
                    </a:lnTo>
                    <a:cubicBezTo>
                      <a:pt x="530" y="47"/>
                      <a:pt x="273" y="2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 name="Google Shape;877;p21"/>
              <p:cNvSpPr/>
              <p:nvPr/>
            </p:nvSpPr>
            <p:spPr>
              <a:xfrm>
                <a:off x="2823325" y="3268925"/>
                <a:ext cx="19500" cy="328350"/>
              </a:xfrm>
              <a:custGeom>
                <a:rect b="b" l="l" r="r" t="t"/>
                <a:pathLst>
                  <a:path extrusionOk="0" h="13134" w="780">
                    <a:moveTo>
                      <a:pt x="780" y="0"/>
                    </a:moveTo>
                    <a:cubicBezTo>
                      <a:pt x="507" y="24"/>
                      <a:pt x="250" y="32"/>
                      <a:pt x="0" y="32"/>
                    </a:cubicBezTo>
                    <a:lnTo>
                      <a:pt x="0" y="13103"/>
                    </a:lnTo>
                    <a:cubicBezTo>
                      <a:pt x="250" y="13103"/>
                      <a:pt x="507" y="13110"/>
                      <a:pt x="780" y="1313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 name="Google Shape;878;p21"/>
              <p:cNvSpPr/>
              <p:nvPr/>
            </p:nvSpPr>
            <p:spPr>
              <a:xfrm>
                <a:off x="2853125" y="3265600"/>
                <a:ext cx="19525" cy="335000"/>
              </a:xfrm>
              <a:custGeom>
                <a:rect b="b" l="l" r="r" t="t"/>
                <a:pathLst>
                  <a:path extrusionOk="0" h="13400" w="781">
                    <a:moveTo>
                      <a:pt x="780" y="1"/>
                    </a:moveTo>
                    <a:cubicBezTo>
                      <a:pt x="507" y="40"/>
                      <a:pt x="250" y="71"/>
                      <a:pt x="1" y="102"/>
                    </a:cubicBezTo>
                    <a:lnTo>
                      <a:pt x="1" y="13298"/>
                    </a:lnTo>
                    <a:cubicBezTo>
                      <a:pt x="250" y="13329"/>
                      <a:pt x="507" y="13360"/>
                      <a:pt x="780" y="1339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 name="Google Shape;879;p21"/>
              <p:cNvSpPr/>
              <p:nvPr/>
            </p:nvSpPr>
            <p:spPr>
              <a:xfrm>
                <a:off x="2882750" y="3260350"/>
                <a:ext cx="19500" cy="345500"/>
              </a:xfrm>
              <a:custGeom>
                <a:rect b="b" l="l" r="r" t="t"/>
                <a:pathLst>
                  <a:path extrusionOk="0" h="13820" w="780">
                    <a:moveTo>
                      <a:pt x="780" y="0"/>
                    </a:moveTo>
                    <a:cubicBezTo>
                      <a:pt x="515" y="55"/>
                      <a:pt x="250" y="102"/>
                      <a:pt x="0" y="141"/>
                    </a:cubicBezTo>
                    <a:lnTo>
                      <a:pt x="0" y="13680"/>
                    </a:lnTo>
                    <a:cubicBezTo>
                      <a:pt x="250" y="13718"/>
                      <a:pt x="515" y="13765"/>
                      <a:pt x="780" y="138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 name="Google Shape;880;p21"/>
              <p:cNvSpPr/>
              <p:nvPr/>
            </p:nvSpPr>
            <p:spPr>
              <a:xfrm>
                <a:off x="2912375" y="3253725"/>
                <a:ext cx="19500" cy="358750"/>
              </a:xfrm>
              <a:custGeom>
                <a:rect b="b" l="l" r="r" t="t"/>
                <a:pathLst>
                  <a:path extrusionOk="0" h="14350" w="780">
                    <a:moveTo>
                      <a:pt x="780" y="0"/>
                    </a:moveTo>
                    <a:cubicBezTo>
                      <a:pt x="515" y="63"/>
                      <a:pt x="257" y="125"/>
                      <a:pt x="0" y="180"/>
                    </a:cubicBezTo>
                    <a:lnTo>
                      <a:pt x="0" y="14171"/>
                    </a:lnTo>
                    <a:cubicBezTo>
                      <a:pt x="257" y="14225"/>
                      <a:pt x="515" y="14287"/>
                      <a:pt x="780" y="143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 name="Google Shape;881;p21"/>
              <p:cNvSpPr/>
              <p:nvPr/>
            </p:nvSpPr>
            <p:spPr>
              <a:xfrm>
                <a:off x="2942175" y="3246125"/>
                <a:ext cx="19525" cy="373950"/>
              </a:xfrm>
              <a:custGeom>
                <a:rect b="b" l="l" r="r" t="t"/>
                <a:pathLst>
                  <a:path extrusionOk="0" h="14958" w="781">
                    <a:moveTo>
                      <a:pt x="780" y="0"/>
                    </a:moveTo>
                    <a:cubicBezTo>
                      <a:pt x="515" y="71"/>
                      <a:pt x="258" y="141"/>
                      <a:pt x="1" y="203"/>
                    </a:cubicBezTo>
                    <a:lnTo>
                      <a:pt x="1" y="14755"/>
                    </a:lnTo>
                    <a:cubicBezTo>
                      <a:pt x="258" y="14817"/>
                      <a:pt x="515" y="14888"/>
                      <a:pt x="780" y="1495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 name="Google Shape;882;p21"/>
              <p:cNvSpPr/>
              <p:nvPr/>
            </p:nvSpPr>
            <p:spPr>
              <a:xfrm>
                <a:off x="2971800" y="3237750"/>
                <a:ext cx="19500" cy="390700"/>
              </a:xfrm>
              <a:custGeom>
                <a:rect b="b" l="l" r="r" t="t"/>
                <a:pathLst>
                  <a:path extrusionOk="0" h="15628" w="780">
                    <a:moveTo>
                      <a:pt x="780" y="0"/>
                    </a:moveTo>
                    <a:cubicBezTo>
                      <a:pt x="515" y="78"/>
                      <a:pt x="258" y="148"/>
                      <a:pt x="0" y="226"/>
                    </a:cubicBezTo>
                    <a:lnTo>
                      <a:pt x="0" y="15402"/>
                    </a:lnTo>
                    <a:cubicBezTo>
                      <a:pt x="258" y="15472"/>
                      <a:pt x="515" y="15550"/>
                      <a:pt x="780" y="1562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 name="Google Shape;883;p21"/>
              <p:cNvSpPr/>
              <p:nvPr/>
            </p:nvSpPr>
            <p:spPr>
              <a:xfrm>
                <a:off x="3001600" y="3228775"/>
                <a:ext cx="19525" cy="408650"/>
              </a:xfrm>
              <a:custGeom>
                <a:rect b="b" l="l" r="r" t="t"/>
                <a:pathLst>
                  <a:path extrusionOk="0" h="16346" w="781">
                    <a:moveTo>
                      <a:pt x="780" y="1"/>
                    </a:moveTo>
                    <a:cubicBezTo>
                      <a:pt x="515" y="79"/>
                      <a:pt x="258" y="157"/>
                      <a:pt x="1" y="235"/>
                    </a:cubicBezTo>
                    <a:lnTo>
                      <a:pt x="1" y="16104"/>
                    </a:lnTo>
                    <a:cubicBezTo>
                      <a:pt x="258" y="16182"/>
                      <a:pt x="515" y="16268"/>
                      <a:pt x="780" y="1634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 name="Google Shape;884;p21"/>
              <p:cNvSpPr/>
              <p:nvPr/>
            </p:nvSpPr>
            <p:spPr>
              <a:xfrm>
                <a:off x="3031225" y="3219225"/>
                <a:ext cx="19525" cy="427750"/>
              </a:xfrm>
              <a:custGeom>
                <a:rect b="b" l="l" r="r" t="t"/>
                <a:pathLst>
                  <a:path extrusionOk="0" h="17110" w="781">
                    <a:moveTo>
                      <a:pt x="780" y="1"/>
                    </a:moveTo>
                    <a:cubicBezTo>
                      <a:pt x="515" y="86"/>
                      <a:pt x="258" y="172"/>
                      <a:pt x="1" y="250"/>
                    </a:cubicBezTo>
                    <a:lnTo>
                      <a:pt x="1" y="16860"/>
                    </a:lnTo>
                    <a:cubicBezTo>
                      <a:pt x="258" y="16938"/>
                      <a:pt x="515" y="17024"/>
                      <a:pt x="780" y="171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 name="Google Shape;885;p21"/>
              <p:cNvSpPr/>
              <p:nvPr/>
            </p:nvSpPr>
            <p:spPr>
              <a:xfrm>
                <a:off x="3060850" y="3209100"/>
                <a:ext cx="19500" cy="448000"/>
              </a:xfrm>
              <a:custGeom>
                <a:rect b="b" l="l" r="r" t="t"/>
                <a:pathLst>
                  <a:path extrusionOk="0" h="17920" w="780">
                    <a:moveTo>
                      <a:pt x="780" y="0"/>
                    </a:moveTo>
                    <a:cubicBezTo>
                      <a:pt x="523" y="94"/>
                      <a:pt x="258" y="180"/>
                      <a:pt x="0" y="265"/>
                    </a:cubicBezTo>
                    <a:lnTo>
                      <a:pt x="0" y="17655"/>
                    </a:lnTo>
                    <a:cubicBezTo>
                      <a:pt x="258" y="17740"/>
                      <a:pt x="523" y="17826"/>
                      <a:pt x="780" y="179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 name="Google Shape;886;p21"/>
              <p:cNvSpPr/>
              <p:nvPr/>
            </p:nvSpPr>
            <p:spPr>
              <a:xfrm>
                <a:off x="3090675" y="3198575"/>
                <a:ext cx="19500" cy="468850"/>
              </a:xfrm>
              <a:custGeom>
                <a:rect b="b" l="l" r="r" t="t"/>
                <a:pathLst>
                  <a:path extrusionOk="0" h="18754" w="780">
                    <a:moveTo>
                      <a:pt x="779" y="1"/>
                    </a:moveTo>
                    <a:cubicBezTo>
                      <a:pt x="514" y="94"/>
                      <a:pt x="257" y="188"/>
                      <a:pt x="0" y="281"/>
                    </a:cubicBezTo>
                    <a:lnTo>
                      <a:pt x="0" y="18481"/>
                    </a:lnTo>
                    <a:cubicBezTo>
                      <a:pt x="257" y="18575"/>
                      <a:pt x="514" y="18660"/>
                      <a:pt x="779" y="18754"/>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 name="Google Shape;887;p21"/>
              <p:cNvSpPr/>
              <p:nvPr/>
            </p:nvSpPr>
            <p:spPr>
              <a:xfrm>
                <a:off x="3120275" y="3187850"/>
                <a:ext cx="19525" cy="490500"/>
              </a:xfrm>
              <a:custGeom>
                <a:rect b="b" l="l" r="r" t="t"/>
                <a:pathLst>
                  <a:path extrusionOk="0" h="19620" w="781">
                    <a:moveTo>
                      <a:pt x="780" y="1"/>
                    </a:moveTo>
                    <a:cubicBezTo>
                      <a:pt x="523" y="94"/>
                      <a:pt x="258" y="188"/>
                      <a:pt x="1" y="289"/>
                    </a:cubicBezTo>
                    <a:lnTo>
                      <a:pt x="1" y="19331"/>
                    </a:lnTo>
                    <a:cubicBezTo>
                      <a:pt x="258" y="19424"/>
                      <a:pt x="523" y="19526"/>
                      <a:pt x="780" y="196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 name="Google Shape;888;p21"/>
              <p:cNvSpPr/>
              <p:nvPr/>
            </p:nvSpPr>
            <p:spPr>
              <a:xfrm>
                <a:off x="3149900" y="3176750"/>
                <a:ext cx="19500" cy="512700"/>
              </a:xfrm>
              <a:custGeom>
                <a:rect b="b" l="l" r="r" t="t"/>
                <a:pathLst>
                  <a:path extrusionOk="0" h="20508" w="780">
                    <a:moveTo>
                      <a:pt x="780" y="1"/>
                    </a:moveTo>
                    <a:cubicBezTo>
                      <a:pt x="523" y="94"/>
                      <a:pt x="266" y="195"/>
                      <a:pt x="1" y="289"/>
                    </a:cubicBezTo>
                    <a:lnTo>
                      <a:pt x="1" y="20211"/>
                    </a:lnTo>
                    <a:cubicBezTo>
                      <a:pt x="266" y="20313"/>
                      <a:pt x="523" y="20406"/>
                      <a:pt x="780" y="2050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 name="Google Shape;889;p21"/>
              <p:cNvSpPr/>
              <p:nvPr/>
            </p:nvSpPr>
            <p:spPr>
              <a:xfrm>
                <a:off x="3179725" y="3165250"/>
                <a:ext cx="19500" cy="535700"/>
              </a:xfrm>
              <a:custGeom>
                <a:rect b="b" l="l" r="r" t="t"/>
                <a:pathLst>
                  <a:path extrusionOk="0" h="21428" w="780">
                    <a:moveTo>
                      <a:pt x="779" y="1"/>
                    </a:moveTo>
                    <a:cubicBezTo>
                      <a:pt x="522" y="102"/>
                      <a:pt x="257" y="203"/>
                      <a:pt x="0" y="305"/>
                    </a:cubicBezTo>
                    <a:lnTo>
                      <a:pt x="0" y="21123"/>
                    </a:lnTo>
                    <a:cubicBezTo>
                      <a:pt x="257" y="21225"/>
                      <a:pt x="522" y="21326"/>
                      <a:pt x="779" y="21427"/>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 name="Google Shape;890;p21"/>
              <p:cNvSpPr/>
              <p:nvPr/>
            </p:nvSpPr>
            <p:spPr>
              <a:xfrm>
                <a:off x="3209325" y="3153575"/>
                <a:ext cx="19525" cy="559075"/>
              </a:xfrm>
              <a:custGeom>
                <a:rect b="b" l="l" r="r" t="t"/>
                <a:pathLst>
                  <a:path extrusionOk="0" h="22363" w="781">
                    <a:moveTo>
                      <a:pt x="780" y="0"/>
                    </a:moveTo>
                    <a:cubicBezTo>
                      <a:pt x="523" y="101"/>
                      <a:pt x="266" y="203"/>
                      <a:pt x="1" y="312"/>
                    </a:cubicBezTo>
                    <a:lnTo>
                      <a:pt x="1" y="22050"/>
                    </a:lnTo>
                    <a:cubicBezTo>
                      <a:pt x="266" y="22152"/>
                      <a:pt x="523" y="22261"/>
                      <a:pt x="780" y="2236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 name="Google Shape;891;p21"/>
              <p:cNvSpPr/>
              <p:nvPr/>
            </p:nvSpPr>
            <p:spPr>
              <a:xfrm>
                <a:off x="3239150" y="3141675"/>
                <a:ext cx="19500" cy="582850"/>
              </a:xfrm>
              <a:custGeom>
                <a:rect b="b" l="l" r="r" t="t"/>
                <a:pathLst>
                  <a:path extrusionOk="0" h="23314" w="780">
                    <a:moveTo>
                      <a:pt x="780" y="1"/>
                    </a:moveTo>
                    <a:cubicBezTo>
                      <a:pt x="515" y="102"/>
                      <a:pt x="258" y="211"/>
                      <a:pt x="0" y="312"/>
                    </a:cubicBezTo>
                    <a:lnTo>
                      <a:pt x="0" y="23002"/>
                    </a:lnTo>
                    <a:cubicBezTo>
                      <a:pt x="258" y="23103"/>
                      <a:pt x="515" y="23212"/>
                      <a:pt x="780" y="233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 name="Google Shape;892;p21"/>
              <p:cNvSpPr/>
              <p:nvPr/>
            </p:nvSpPr>
            <p:spPr>
              <a:xfrm>
                <a:off x="3268775" y="3129400"/>
                <a:ext cx="19500" cy="607400"/>
              </a:xfrm>
              <a:custGeom>
                <a:rect b="b" l="l" r="r" t="t"/>
                <a:pathLst>
                  <a:path extrusionOk="0" h="24296" w="780">
                    <a:moveTo>
                      <a:pt x="780" y="1"/>
                    </a:moveTo>
                    <a:cubicBezTo>
                      <a:pt x="522" y="110"/>
                      <a:pt x="265" y="219"/>
                      <a:pt x="0" y="320"/>
                    </a:cubicBezTo>
                    <a:lnTo>
                      <a:pt x="0" y="23976"/>
                    </a:lnTo>
                    <a:cubicBezTo>
                      <a:pt x="265" y="24077"/>
                      <a:pt x="522" y="24187"/>
                      <a:pt x="780" y="2429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 name="Google Shape;893;p21"/>
              <p:cNvSpPr/>
              <p:nvPr/>
            </p:nvSpPr>
            <p:spPr>
              <a:xfrm>
                <a:off x="3298375" y="3116925"/>
                <a:ext cx="19525" cy="632150"/>
              </a:xfrm>
              <a:custGeom>
                <a:rect b="b" l="l" r="r" t="t"/>
                <a:pathLst>
                  <a:path extrusionOk="0" h="25286" w="781">
                    <a:moveTo>
                      <a:pt x="780" y="1"/>
                    </a:moveTo>
                    <a:cubicBezTo>
                      <a:pt x="523" y="110"/>
                      <a:pt x="266" y="219"/>
                      <a:pt x="1" y="328"/>
                    </a:cubicBezTo>
                    <a:lnTo>
                      <a:pt x="1" y="24966"/>
                    </a:lnTo>
                    <a:cubicBezTo>
                      <a:pt x="266" y="25075"/>
                      <a:pt x="523" y="25184"/>
                      <a:pt x="780" y="252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 name="Google Shape;894;p21"/>
              <p:cNvSpPr/>
              <p:nvPr/>
            </p:nvSpPr>
            <p:spPr>
              <a:xfrm>
                <a:off x="3328200" y="3104450"/>
                <a:ext cx="19500" cy="657300"/>
              </a:xfrm>
              <a:custGeom>
                <a:rect b="b" l="l" r="r" t="t"/>
                <a:pathLst>
                  <a:path extrusionOk="0" h="26292" w="780">
                    <a:moveTo>
                      <a:pt x="780" y="1"/>
                    </a:moveTo>
                    <a:cubicBezTo>
                      <a:pt x="523" y="110"/>
                      <a:pt x="258" y="219"/>
                      <a:pt x="0" y="328"/>
                    </a:cubicBezTo>
                    <a:lnTo>
                      <a:pt x="0" y="25964"/>
                    </a:lnTo>
                    <a:cubicBezTo>
                      <a:pt x="258" y="26073"/>
                      <a:pt x="523" y="26182"/>
                      <a:pt x="780" y="2629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 name="Google Shape;895;p21"/>
              <p:cNvSpPr/>
              <p:nvPr/>
            </p:nvSpPr>
            <p:spPr>
              <a:xfrm>
                <a:off x="3357825" y="3091600"/>
                <a:ext cx="19500" cy="683000"/>
              </a:xfrm>
              <a:custGeom>
                <a:rect b="b" l="l" r="r" t="t"/>
                <a:pathLst>
                  <a:path extrusionOk="0" h="27320" w="780">
                    <a:moveTo>
                      <a:pt x="780" y="0"/>
                    </a:moveTo>
                    <a:cubicBezTo>
                      <a:pt x="522" y="110"/>
                      <a:pt x="265" y="226"/>
                      <a:pt x="0" y="336"/>
                    </a:cubicBezTo>
                    <a:lnTo>
                      <a:pt x="0" y="26985"/>
                    </a:lnTo>
                    <a:cubicBezTo>
                      <a:pt x="265" y="27094"/>
                      <a:pt x="522" y="27211"/>
                      <a:pt x="780" y="273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 name="Google Shape;896;p21"/>
              <p:cNvSpPr/>
              <p:nvPr/>
            </p:nvSpPr>
            <p:spPr>
              <a:xfrm>
                <a:off x="3387425" y="3078550"/>
                <a:ext cx="19525" cy="709100"/>
              </a:xfrm>
              <a:custGeom>
                <a:rect b="b" l="l" r="r" t="t"/>
                <a:pathLst>
                  <a:path extrusionOk="0" h="28364" w="781">
                    <a:moveTo>
                      <a:pt x="780" y="0"/>
                    </a:moveTo>
                    <a:cubicBezTo>
                      <a:pt x="531" y="117"/>
                      <a:pt x="274" y="226"/>
                      <a:pt x="1" y="343"/>
                    </a:cubicBezTo>
                    <a:lnTo>
                      <a:pt x="1" y="28021"/>
                    </a:lnTo>
                    <a:cubicBezTo>
                      <a:pt x="274" y="28138"/>
                      <a:pt x="531" y="28247"/>
                      <a:pt x="780" y="2836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 name="Google Shape;897;p21"/>
              <p:cNvSpPr/>
              <p:nvPr/>
            </p:nvSpPr>
            <p:spPr>
              <a:xfrm>
                <a:off x="3417250" y="3065475"/>
                <a:ext cx="19500" cy="735250"/>
              </a:xfrm>
              <a:custGeom>
                <a:rect b="b" l="l" r="r" t="t"/>
                <a:pathLst>
                  <a:path extrusionOk="0" h="29410" w="780">
                    <a:moveTo>
                      <a:pt x="780" y="1"/>
                    </a:moveTo>
                    <a:cubicBezTo>
                      <a:pt x="530" y="110"/>
                      <a:pt x="265" y="227"/>
                      <a:pt x="0" y="344"/>
                    </a:cubicBezTo>
                    <a:lnTo>
                      <a:pt x="0" y="29066"/>
                    </a:lnTo>
                    <a:cubicBezTo>
                      <a:pt x="265" y="29183"/>
                      <a:pt x="530" y="29300"/>
                      <a:pt x="780" y="294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 name="Google Shape;898;p21"/>
              <p:cNvSpPr/>
              <p:nvPr/>
            </p:nvSpPr>
            <p:spPr>
              <a:xfrm>
                <a:off x="3446875" y="3052050"/>
                <a:ext cx="19500" cy="762100"/>
              </a:xfrm>
              <a:custGeom>
                <a:rect b="b" l="l" r="r" t="t"/>
                <a:pathLst>
                  <a:path extrusionOk="0" h="30484" w="780">
                    <a:moveTo>
                      <a:pt x="780" y="0"/>
                    </a:moveTo>
                    <a:cubicBezTo>
                      <a:pt x="530" y="109"/>
                      <a:pt x="273" y="234"/>
                      <a:pt x="0" y="351"/>
                    </a:cubicBezTo>
                    <a:lnTo>
                      <a:pt x="0" y="30133"/>
                    </a:lnTo>
                    <a:cubicBezTo>
                      <a:pt x="273" y="30250"/>
                      <a:pt x="530" y="30367"/>
                      <a:pt x="780" y="3048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 name="Google Shape;899;p21"/>
              <p:cNvSpPr/>
              <p:nvPr/>
            </p:nvSpPr>
            <p:spPr>
              <a:xfrm>
                <a:off x="3476675" y="3038400"/>
                <a:ext cx="19525" cy="789200"/>
              </a:xfrm>
              <a:custGeom>
                <a:rect b="b" l="l" r="r" t="t"/>
                <a:pathLst>
                  <a:path extrusionOk="0" h="31568" w="781">
                    <a:moveTo>
                      <a:pt x="780" y="1"/>
                    </a:moveTo>
                    <a:cubicBezTo>
                      <a:pt x="539" y="117"/>
                      <a:pt x="274" y="234"/>
                      <a:pt x="1" y="359"/>
                    </a:cubicBezTo>
                    <a:lnTo>
                      <a:pt x="1" y="31217"/>
                    </a:lnTo>
                    <a:cubicBezTo>
                      <a:pt x="274" y="31342"/>
                      <a:pt x="539" y="31459"/>
                      <a:pt x="780" y="3156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0" name="Google Shape;900;p21"/>
              <p:cNvSpPr/>
              <p:nvPr/>
            </p:nvSpPr>
            <p:spPr>
              <a:xfrm>
                <a:off x="3506300" y="3024750"/>
                <a:ext cx="19500" cy="816700"/>
              </a:xfrm>
              <a:custGeom>
                <a:rect b="b" l="l" r="r" t="t"/>
                <a:pathLst>
                  <a:path extrusionOk="0" h="32668" w="780">
                    <a:moveTo>
                      <a:pt x="780" y="1"/>
                    </a:moveTo>
                    <a:cubicBezTo>
                      <a:pt x="562" y="102"/>
                      <a:pt x="304" y="219"/>
                      <a:pt x="0" y="360"/>
                    </a:cubicBezTo>
                    <a:lnTo>
                      <a:pt x="0" y="32309"/>
                    </a:lnTo>
                    <a:cubicBezTo>
                      <a:pt x="304" y="32449"/>
                      <a:pt x="562" y="32566"/>
                      <a:pt x="780" y="3266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 name="Google Shape;901;p21"/>
              <p:cNvSpPr/>
              <p:nvPr/>
            </p:nvSpPr>
            <p:spPr>
              <a:xfrm>
                <a:off x="3535925" y="3016200"/>
                <a:ext cx="8000" cy="833825"/>
              </a:xfrm>
              <a:custGeom>
                <a:rect b="b" l="l" r="r" t="t"/>
                <a:pathLst>
                  <a:path extrusionOk="0" h="33353" w="320">
                    <a:moveTo>
                      <a:pt x="320" y="0"/>
                    </a:moveTo>
                    <a:cubicBezTo>
                      <a:pt x="320" y="0"/>
                      <a:pt x="211" y="55"/>
                      <a:pt x="0" y="148"/>
                    </a:cubicBezTo>
                    <a:lnTo>
                      <a:pt x="0" y="33204"/>
                    </a:lnTo>
                    <a:cubicBezTo>
                      <a:pt x="211" y="33298"/>
                      <a:pt x="320" y="33352"/>
                      <a:pt x="320" y="33352"/>
                    </a:cubicBezTo>
                    <a:lnTo>
                      <a:pt x="32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cxnSp>
        <p:nvCxnSpPr>
          <p:cNvPr id="902" name="Google Shape;902;p21"/>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903" name="Shape 903"/>
        <p:cNvGrpSpPr/>
        <p:nvPr/>
      </p:nvGrpSpPr>
      <p:grpSpPr>
        <a:xfrm>
          <a:off x="0" y="0"/>
          <a:ext cx="0" cy="0"/>
          <a:chOff x="0" y="0"/>
          <a:chExt cx="0" cy="0"/>
        </a:xfrm>
      </p:grpSpPr>
      <p:grpSp>
        <p:nvGrpSpPr>
          <p:cNvPr id="904" name="Google Shape;904;p22"/>
          <p:cNvGrpSpPr/>
          <p:nvPr/>
        </p:nvGrpSpPr>
        <p:grpSpPr>
          <a:xfrm>
            <a:off x="-2357179" y="-3287724"/>
            <a:ext cx="5486803" cy="8431225"/>
            <a:chOff x="5796750" y="-22725"/>
            <a:chExt cx="3347245" cy="5143500"/>
          </a:xfrm>
        </p:grpSpPr>
        <p:sp>
          <p:nvSpPr>
            <p:cNvPr id="905" name="Google Shape;905;p22"/>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 name="Google Shape;906;p22"/>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 name="Google Shape;907;p22"/>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 name="Google Shape;908;p22"/>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 name="Google Shape;909;p22"/>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 name="Google Shape;910;p22"/>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 name="Google Shape;911;p22"/>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 name="Google Shape;912;p22"/>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 name="Google Shape;913;p22"/>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 name="Google Shape;914;p22"/>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 name="Google Shape;915;p22"/>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 name="Google Shape;916;p22"/>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 name="Google Shape;917;p22"/>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 name="Google Shape;918;p22"/>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 name="Google Shape;919;p22"/>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 name="Google Shape;920;p22"/>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 name="Google Shape;921;p22"/>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 name="Google Shape;922;p22"/>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 name="Google Shape;923;p22"/>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 name="Google Shape;924;p22"/>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 name="Google Shape;925;p22"/>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 name="Google Shape;926;p22"/>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 name="Google Shape;927;p22"/>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8" name="Google Shape;928;p22"/>
          <p:cNvGrpSpPr/>
          <p:nvPr/>
        </p:nvGrpSpPr>
        <p:grpSpPr>
          <a:xfrm flipH="1">
            <a:off x="15158371" y="-3287724"/>
            <a:ext cx="5486803" cy="8431225"/>
            <a:chOff x="5796750" y="-22725"/>
            <a:chExt cx="3347245" cy="5143500"/>
          </a:xfrm>
        </p:grpSpPr>
        <p:sp>
          <p:nvSpPr>
            <p:cNvPr id="929" name="Google Shape;929;p22"/>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 name="Google Shape;930;p22"/>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 name="Google Shape;931;p22"/>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 name="Google Shape;932;p22"/>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 name="Google Shape;933;p22"/>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 name="Google Shape;934;p22"/>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 name="Google Shape;935;p22"/>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 name="Google Shape;936;p22"/>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 name="Google Shape;937;p22"/>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 name="Google Shape;938;p22"/>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 name="Google Shape;939;p22"/>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 name="Google Shape;940;p22"/>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 name="Google Shape;941;p22"/>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 name="Google Shape;942;p22"/>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 name="Google Shape;943;p22"/>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 name="Google Shape;944;p22"/>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 name="Google Shape;945;p22"/>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 name="Google Shape;946;p22"/>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7" name="Google Shape;947;p22"/>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8" name="Google Shape;948;p22"/>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 name="Google Shape;949;p22"/>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 name="Google Shape;950;p22"/>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 name="Google Shape;951;p22"/>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952" name="Google Shape;952;p22"/>
          <p:cNvCxnSpPr/>
          <p:nvPr/>
        </p:nvCxnSpPr>
        <p:spPr>
          <a:xfrm>
            <a:off x="1426200" y="9721200"/>
            <a:ext cx="15425400" cy="0"/>
          </a:xfrm>
          <a:prstGeom prst="straightConnector1">
            <a:avLst/>
          </a:prstGeom>
          <a:noFill/>
          <a:ln cap="flat" cmpd="sng" w="9525">
            <a:solidFill>
              <a:schemeClr val="lt2"/>
            </a:solidFill>
            <a:prstDash val="solid"/>
            <a:round/>
            <a:headEnd len="med" w="med" type="none"/>
            <a:tailEnd len="med" w="med" type="none"/>
          </a:ln>
        </p:spPr>
      </p:cxnSp>
      <p:sp>
        <p:nvSpPr>
          <p:cNvPr id="953" name="Google Shape;953;p22"/>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954" name="Google Shape;954;p22"/>
          <p:cNvSpPr txBox="1"/>
          <p:nvPr>
            <p:ph idx="2" type="title"/>
          </p:nvPr>
        </p:nvSpPr>
        <p:spPr>
          <a:xfrm>
            <a:off x="1426200" y="5792600"/>
            <a:ext cx="3725400" cy="823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955" name="Google Shape;955;p22"/>
          <p:cNvSpPr txBox="1"/>
          <p:nvPr>
            <p:ph idx="1" type="subTitle"/>
          </p:nvPr>
        </p:nvSpPr>
        <p:spPr>
          <a:xfrm>
            <a:off x="1426200" y="6464000"/>
            <a:ext cx="37254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956" name="Google Shape;956;p22"/>
          <p:cNvSpPr txBox="1"/>
          <p:nvPr>
            <p:ph idx="3" type="title"/>
          </p:nvPr>
        </p:nvSpPr>
        <p:spPr>
          <a:xfrm>
            <a:off x="5329653" y="5792600"/>
            <a:ext cx="3725400" cy="823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957" name="Google Shape;957;p22"/>
          <p:cNvSpPr txBox="1"/>
          <p:nvPr>
            <p:ph idx="4" type="subTitle"/>
          </p:nvPr>
        </p:nvSpPr>
        <p:spPr>
          <a:xfrm>
            <a:off x="5329650" y="6464000"/>
            <a:ext cx="37254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958" name="Google Shape;958;p22"/>
          <p:cNvSpPr txBox="1"/>
          <p:nvPr>
            <p:ph idx="5" type="title"/>
          </p:nvPr>
        </p:nvSpPr>
        <p:spPr>
          <a:xfrm>
            <a:off x="9233093" y="5792600"/>
            <a:ext cx="3725400" cy="823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959" name="Google Shape;959;p22"/>
          <p:cNvSpPr txBox="1"/>
          <p:nvPr>
            <p:ph idx="6" type="subTitle"/>
          </p:nvPr>
        </p:nvSpPr>
        <p:spPr>
          <a:xfrm>
            <a:off x="9233093" y="6464000"/>
            <a:ext cx="37254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960" name="Google Shape;960;p22"/>
          <p:cNvSpPr txBox="1"/>
          <p:nvPr>
            <p:ph idx="7" type="title"/>
          </p:nvPr>
        </p:nvSpPr>
        <p:spPr>
          <a:xfrm>
            <a:off x="13136547" y="5792600"/>
            <a:ext cx="3725400" cy="8238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961" name="Google Shape;961;p22"/>
          <p:cNvSpPr txBox="1"/>
          <p:nvPr>
            <p:ph idx="8" type="subTitle"/>
          </p:nvPr>
        </p:nvSpPr>
        <p:spPr>
          <a:xfrm>
            <a:off x="13136541" y="6464000"/>
            <a:ext cx="3725400" cy="1055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962" name="Shape 962"/>
        <p:cNvGrpSpPr/>
        <p:nvPr/>
      </p:nvGrpSpPr>
      <p:grpSpPr>
        <a:xfrm>
          <a:off x="0" y="0"/>
          <a:ext cx="0" cy="0"/>
          <a:chOff x="0" y="0"/>
          <a:chExt cx="0" cy="0"/>
        </a:xfrm>
      </p:grpSpPr>
      <p:grpSp>
        <p:nvGrpSpPr>
          <p:cNvPr id="963" name="Google Shape;963;p23"/>
          <p:cNvGrpSpPr/>
          <p:nvPr/>
        </p:nvGrpSpPr>
        <p:grpSpPr>
          <a:xfrm flipH="1" rot="-5400000">
            <a:off x="-5832794" y="-2673246"/>
            <a:ext cx="10495468" cy="7504081"/>
            <a:chOff x="276100" y="2991825"/>
            <a:chExt cx="1510400" cy="792975"/>
          </a:xfrm>
        </p:grpSpPr>
        <p:sp>
          <p:nvSpPr>
            <p:cNvPr id="964" name="Google Shape;964;p23"/>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 name="Google Shape;965;p23"/>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 name="Google Shape;966;p23"/>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 name="Google Shape;967;p23"/>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 name="Google Shape;968;p23"/>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 name="Google Shape;969;p23"/>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 name="Google Shape;970;p23"/>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 name="Google Shape;971;p23"/>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 name="Google Shape;972;p23"/>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 name="Google Shape;973;p23"/>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 name="Google Shape;974;p23"/>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 name="Google Shape;975;p23"/>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 name="Google Shape;976;p23"/>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 name="Google Shape;977;p23"/>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 name="Google Shape;978;p23"/>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 name="Google Shape;979;p23"/>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 name="Google Shape;980;p23"/>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 name="Google Shape;981;p23"/>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 name="Google Shape;982;p23"/>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 name="Google Shape;983;p23"/>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 name="Google Shape;984;p23"/>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 name="Google Shape;985;p23"/>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 name="Google Shape;986;p23"/>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 name="Google Shape;987;p23"/>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 name="Google Shape;988;p23"/>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 name="Google Shape;989;p23"/>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 name="Google Shape;990;p23"/>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 name="Google Shape;991;p23"/>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 name="Google Shape;992;p23"/>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 name="Google Shape;993;p23"/>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 name="Google Shape;994;p23"/>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 name="Google Shape;995;p23"/>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 name="Google Shape;996;p23"/>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 name="Google Shape;997;p23"/>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 name="Google Shape;998;p23"/>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 name="Google Shape;999;p23"/>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 name="Google Shape;1000;p23"/>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 name="Google Shape;1001;p23"/>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 name="Google Shape;1002;p23"/>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 name="Google Shape;1003;p23"/>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 name="Google Shape;1004;p23"/>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 name="Google Shape;1005;p23"/>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 name="Google Shape;1006;p23"/>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 name="Google Shape;1007;p23"/>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 name="Google Shape;1008;p23"/>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 name="Google Shape;1009;p23"/>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 name="Google Shape;1010;p23"/>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 name="Google Shape;1011;p23"/>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 name="Google Shape;1012;p23"/>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 name="Google Shape;1013;p23"/>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 name="Google Shape;1014;p23"/>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 name="Google Shape;1015;p23"/>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6" name="Google Shape;1016;p23"/>
          <p:cNvGrpSpPr/>
          <p:nvPr/>
        </p:nvGrpSpPr>
        <p:grpSpPr>
          <a:xfrm flipH="1" rot="-5400000">
            <a:off x="13625356" y="5456154"/>
            <a:ext cx="10495468" cy="7504081"/>
            <a:chOff x="276100" y="2991825"/>
            <a:chExt cx="1510400" cy="792975"/>
          </a:xfrm>
        </p:grpSpPr>
        <p:sp>
          <p:nvSpPr>
            <p:cNvPr id="1017" name="Google Shape;1017;p23"/>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 name="Google Shape;1018;p23"/>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 name="Google Shape;1019;p23"/>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 name="Google Shape;1020;p23"/>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 name="Google Shape;1021;p23"/>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2" name="Google Shape;1022;p23"/>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3" name="Google Shape;1023;p23"/>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 name="Google Shape;1024;p23"/>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 name="Google Shape;1025;p23"/>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 name="Google Shape;1026;p23"/>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 name="Google Shape;1027;p23"/>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 name="Google Shape;1028;p23"/>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 name="Google Shape;1029;p23"/>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 name="Google Shape;1030;p23"/>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 name="Google Shape;1031;p23"/>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 name="Google Shape;1032;p23"/>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 name="Google Shape;1033;p23"/>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 name="Google Shape;1034;p23"/>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 name="Google Shape;1035;p23"/>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 name="Google Shape;1036;p23"/>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 name="Google Shape;1037;p23"/>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 name="Google Shape;1038;p23"/>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 name="Google Shape;1039;p23"/>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 name="Google Shape;1040;p23"/>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 name="Google Shape;1041;p23"/>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 name="Google Shape;1042;p23"/>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 name="Google Shape;1043;p23"/>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 name="Google Shape;1044;p23"/>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 name="Google Shape;1045;p23"/>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 name="Google Shape;1046;p23"/>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 name="Google Shape;1047;p23"/>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 name="Google Shape;1048;p23"/>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 name="Google Shape;1049;p23"/>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 name="Google Shape;1050;p23"/>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 name="Google Shape;1051;p23"/>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 name="Google Shape;1052;p23"/>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 name="Google Shape;1053;p23"/>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 name="Google Shape;1054;p23"/>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 name="Google Shape;1055;p23"/>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 name="Google Shape;1056;p23"/>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 name="Google Shape;1057;p23"/>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 name="Google Shape;1058;p23"/>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 name="Google Shape;1059;p23"/>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 name="Google Shape;1060;p23"/>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 name="Google Shape;1061;p23"/>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 name="Google Shape;1062;p23"/>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 name="Google Shape;1063;p23"/>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 name="Google Shape;1064;p23"/>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 name="Google Shape;1065;p23"/>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 name="Google Shape;1066;p23"/>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 name="Google Shape;1067;p23"/>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 name="Google Shape;1068;p23"/>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69" name="Google Shape;1069;p23"/>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070" name="Google Shape;1070;p23"/>
          <p:cNvSpPr txBox="1"/>
          <p:nvPr>
            <p:ph idx="2" type="title"/>
          </p:nvPr>
        </p:nvSpPr>
        <p:spPr>
          <a:xfrm>
            <a:off x="4761000" y="2884850"/>
            <a:ext cx="3972000" cy="8238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071" name="Google Shape;1071;p23"/>
          <p:cNvSpPr txBox="1"/>
          <p:nvPr>
            <p:ph idx="1" type="subTitle"/>
          </p:nvPr>
        </p:nvSpPr>
        <p:spPr>
          <a:xfrm>
            <a:off x="4761000" y="3556250"/>
            <a:ext cx="3972000" cy="105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1072" name="Google Shape;1072;p23"/>
          <p:cNvSpPr txBox="1"/>
          <p:nvPr>
            <p:ph idx="3" type="title"/>
          </p:nvPr>
        </p:nvSpPr>
        <p:spPr>
          <a:xfrm>
            <a:off x="10481144" y="2884850"/>
            <a:ext cx="3972000" cy="8238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073" name="Google Shape;1073;p23"/>
          <p:cNvSpPr txBox="1"/>
          <p:nvPr>
            <p:ph idx="4" type="subTitle"/>
          </p:nvPr>
        </p:nvSpPr>
        <p:spPr>
          <a:xfrm>
            <a:off x="10481250" y="3556250"/>
            <a:ext cx="3972000" cy="105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1074" name="Google Shape;1074;p23"/>
          <p:cNvSpPr txBox="1"/>
          <p:nvPr>
            <p:ph idx="5" type="title"/>
          </p:nvPr>
        </p:nvSpPr>
        <p:spPr>
          <a:xfrm>
            <a:off x="4761000" y="7481450"/>
            <a:ext cx="3972000" cy="8238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075" name="Google Shape;1075;p23"/>
          <p:cNvSpPr txBox="1"/>
          <p:nvPr>
            <p:ph idx="6" type="subTitle"/>
          </p:nvPr>
        </p:nvSpPr>
        <p:spPr>
          <a:xfrm>
            <a:off x="4761000" y="8152800"/>
            <a:ext cx="3972000" cy="105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1076" name="Google Shape;1076;p23"/>
          <p:cNvSpPr txBox="1"/>
          <p:nvPr>
            <p:ph idx="7" type="title"/>
          </p:nvPr>
        </p:nvSpPr>
        <p:spPr>
          <a:xfrm>
            <a:off x="10481144" y="7481450"/>
            <a:ext cx="3972000" cy="8238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077" name="Google Shape;1077;p23"/>
          <p:cNvSpPr txBox="1"/>
          <p:nvPr>
            <p:ph idx="8" type="subTitle"/>
          </p:nvPr>
        </p:nvSpPr>
        <p:spPr>
          <a:xfrm>
            <a:off x="10481144" y="8152800"/>
            <a:ext cx="3972000" cy="105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1078" name="Google Shape;1078;p23"/>
          <p:cNvSpPr txBox="1"/>
          <p:nvPr>
            <p:ph idx="9" type="title"/>
          </p:nvPr>
        </p:nvSpPr>
        <p:spPr>
          <a:xfrm>
            <a:off x="4761000" y="5183150"/>
            <a:ext cx="3972000" cy="8238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079" name="Google Shape;1079;p23"/>
          <p:cNvSpPr txBox="1"/>
          <p:nvPr>
            <p:ph idx="13" type="subTitle"/>
          </p:nvPr>
        </p:nvSpPr>
        <p:spPr>
          <a:xfrm>
            <a:off x="4761001" y="5854550"/>
            <a:ext cx="3972000" cy="105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
        <p:nvSpPr>
          <p:cNvPr id="1080" name="Google Shape;1080;p23"/>
          <p:cNvSpPr txBox="1"/>
          <p:nvPr>
            <p:ph idx="14" type="title"/>
          </p:nvPr>
        </p:nvSpPr>
        <p:spPr>
          <a:xfrm>
            <a:off x="10481151" y="5183175"/>
            <a:ext cx="3972000" cy="8238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5000"/>
              <a:buNone/>
              <a:defRPr sz="4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081" name="Google Shape;1081;p23"/>
          <p:cNvSpPr txBox="1"/>
          <p:nvPr>
            <p:ph idx="15" type="subTitle"/>
          </p:nvPr>
        </p:nvSpPr>
        <p:spPr>
          <a:xfrm>
            <a:off x="10481151" y="5854525"/>
            <a:ext cx="3972000" cy="105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082" name="Shape 1082"/>
        <p:cNvGrpSpPr/>
        <p:nvPr/>
      </p:nvGrpSpPr>
      <p:grpSpPr>
        <a:xfrm>
          <a:off x="0" y="0"/>
          <a:ext cx="0" cy="0"/>
          <a:chOff x="0" y="0"/>
          <a:chExt cx="0" cy="0"/>
        </a:xfrm>
      </p:grpSpPr>
      <p:sp>
        <p:nvSpPr>
          <p:cNvPr id="1083" name="Google Shape;1083;p24"/>
          <p:cNvSpPr txBox="1"/>
          <p:nvPr>
            <p:ph hasCustomPrompt="1" type="title"/>
          </p:nvPr>
        </p:nvSpPr>
        <p:spPr>
          <a:xfrm>
            <a:off x="1426200" y="5421200"/>
            <a:ext cx="4222200" cy="1837800"/>
          </a:xfrm>
          <a:prstGeom prst="rect">
            <a:avLst/>
          </a:prstGeom>
        </p:spPr>
        <p:txBody>
          <a:bodyPr anchorCtr="0" anchor="ctr" bIns="182850" lIns="182850" spcFirstLastPara="1" rIns="182850" wrap="square" tIns="182850">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84" name="Google Shape;1084;p24"/>
          <p:cNvSpPr txBox="1"/>
          <p:nvPr>
            <p:ph idx="1" type="subTitle"/>
          </p:nvPr>
        </p:nvSpPr>
        <p:spPr>
          <a:xfrm>
            <a:off x="1426200" y="7259239"/>
            <a:ext cx="4222200" cy="13422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PT Sans"/>
              <a:buNone/>
              <a:defRPr sz="3200"/>
            </a:lvl1pPr>
            <a:lvl2pPr lvl="1" rtl="0" algn="ctr">
              <a:lnSpc>
                <a:spcPct val="100000"/>
              </a:lnSpc>
              <a:spcBef>
                <a:spcPts val="0"/>
              </a:spcBef>
              <a:spcAft>
                <a:spcPts val="0"/>
              </a:spcAft>
              <a:buClr>
                <a:schemeClr val="dk1"/>
              </a:buClr>
              <a:buSzPts val="4200"/>
              <a:buNone/>
              <a:defRPr sz="4200">
                <a:solidFill>
                  <a:schemeClr val="dk1"/>
                </a:solidFill>
              </a:defRPr>
            </a:lvl2pPr>
            <a:lvl3pPr lvl="2" rtl="0" algn="ctr">
              <a:lnSpc>
                <a:spcPct val="100000"/>
              </a:lnSpc>
              <a:spcBef>
                <a:spcPts val="0"/>
              </a:spcBef>
              <a:spcAft>
                <a:spcPts val="0"/>
              </a:spcAft>
              <a:buClr>
                <a:schemeClr val="dk1"/>
              </a:buClr>
              <a:buSzPts val="4200"/>
              <a:buNone/>
              <a:defRPr sz="4200">
                <a:solidFill>
                  <a:schemeClr val="dk1"/>
                </a:solidFill>
              </a:defRPr>
            </a:lvl3pPr>
            <a:lvl4pPr lvl="3"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9pPr>
          </a:lstStyle>
          <a:p/>
        </p:txBody>
      </p:sp>
      <p:sp>
        <p:nvSpPr>
          <p:cNvPr id="1085" name="Google Shape;1085;p24"/>
          <p:cNvSpPr txBox="1"/>
          <p:nvPr>
            <p:ph hasCustomPrompt="1" idx="2" type="title"/>
          </p:nvPr>
        </p:nvSpPr>
        <p:spPr>
          <a:xfrm>
            <a:off x="7032900" y="5421653"/>
            <a:ext cx="4222200" cy="1837800"/>
          </a:xfrm>
          <a:prstGeom prst="rect">
            <a:avLst/>
          </a:prstGeom>
        </p:spPr>
        <p:txBody>
          <a:bodyPr anchorCtr="0" anchor="ctr" bIns="182850" lIns="182850" spcFirstLastPara="1" rIns="182850" wrap="square" tIns="182850">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86" name="Google Shape;1086;p24"/>
          <p:cNvSpPr txBox="1"/>
          <p:nvPr>
            <p:ph idx="3" type="subTitle"/>
          </p:nvPr>
        </p:nvSpPr>
        <p:spPr>
          <a:xfrm>
            <a:off x="7032900" y="7259619"/>
            <a:ext cx="4222200" cy="13422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PT Sans"/>
              <a:buNone/>
              <a:defRPr sz="3200"/>
            </a:lvl1pPr>
            <a:lvl2pPr lvl="1" rtl="0" algn="ctr">
              <a:lnSpc>
                <a:spcPct val="100000"/>
              </a:lnSpc>
              <a:spcBef>
                <a:spcPts val="0"/>
              </a:spcBef>
              <a:spcAft>
                <a:spcPts val="0"/>
              </a:spcAft>
              <a:buClr>
                <a:schemeClr val="dk1"/>
              </a:buClr>
              <a:buSzPts val="4200"/>
              <a:buNone/>
              <a:defRPr sz="4200">
                <a:solidFill>
                  <a:schemeClr val="dk1"/>
                </a:solidFill>
              </a:defRPr>
            </a:lvl2pPr>
            <a:lvl3pPr lvl="2" rtl="0" algn="ctr">
              <a:lnSpc>
                <a:spcPct val="100000"/>
              </a:lnSpc>
              <a:spcBef>
                <a:spcPts val="0"/>
              </a:spcBef>
              <a:spcAft>
                <a:spcPts val="0"/>
              </a:spcAft>
              <a:buClr>
                <a:schemeClr val="dk1"/>
              </a:buClr>
              <a:buSzPts val="4200"/>
              <a:buNone/>
              <a:defRPr sz="4200">
                <a:solidFill>
                  <a:schemeClr val="dk1"/>
                </a:solidFill>
              </a:defRPr>
            </a:lvl3pPr>
            <a:lvl4pPr lvl="3"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9pPr>
          </a:lstStyle>
          <a:p/>
        </p:txBody>
      </p:sp>
      <p:sp>
        <p:nvSpPr>
          <p:cNvPr id="1087" name="Google Shape;1087;p24"/>
          <p:cNvSpPr txBox="1"/>
          <p:nvPr>
            <p:ph hasCustomPrompt="1" idx="4" type="title"/>
          </p:nvPr>
        </p:nvSpPr>
        <p:spPr>
          <a:xfrm>
            <a:off x="12639600" y="5421316"/>
            <a:ext cx="4222200" cy="1837800"/>
          </a:xfrm>
          <a:prstGeom prst="rect">
            <a:avLst/>
          </a:prstGeom>
        </p:spPr>
        <p:txBody>
          <a:bodyPr anchorCtr="0" anchor="ctr" bIns="182850" lIns="182850" spcFirstLastPara="1" rIns="182850" wrap="square" tIns="182850">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88" name="Google Shape;1088;p24"/>
          <p:cNvSpPr txBox="1"/>
          <p:nvPr>
            <p:ph idx="5" type="subTitle"/>
          </p:nvPr>
        </p:nvSpPr>
        <p:spPr>
          <a:xfrm>
            <a:off x="12639600" y="7259023"/>
            <a:ext cx="4222200" cy="13422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PT Sans"/>
              <a:buNone/>
              <a:defRPr sz="3200"/>
            </a:lvl1pPr>
            <a:lvl2pPr lvl="1" rtl="0" algn="ctr">
              <a:lnSpc>
                <a:spcPct val="100000"/>
              </a:lnSpc>
              <a:spcBef>
                <a:spcPts val="0"/>
              </a:spcBef>
              <a:spcAft>
                <a:spcPts val="0"/>
              </a:spcAft>
              <a:buClr>
                <a:schemeClr val="dk1"/>
              </a:buClr>
              <a:buSzPts val="4200"/>
              <a:buNone/>
              <a:defRPr sz="4200">
                <a:solidFill>
                  <a:schemeClr val="dk1"/>
                </a:solidFill>
              </a:defRPr>
            </a:lvl2pPr>
            <a:lvl3pPr lvl="2" rtl="0" algn="ctr">
              <a:lnSpc>
                <a:spcPct val="100000"/>
              </a:lnSpc>
              <a:spcBef>
                <a:spcPts val="0"/>
              </a:spcBef>
              <a:spcAft>
                <a:spcPts val="0"/>
              </a:spcAft>
              <a:buClr>
                <a:schemeClr val="dk1"/>
              </a:buClr>
              <a:buSzPts val="4200"/>
              <a:buNone/>
              <a:defRPr sz="4200">
                <a:solidFill>
                  <a:schemeClr val="dk1"/>
                </a:solidFill>
              </a:defRPr>
            </a:lvl3pPr>
            <a:lvl4pPr lvl="3"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4200"/>
              <a:buFont typeface="PT Sans"/>
              <a:buNone/>
              <a:defRPr sz="4200">
                <a:solidFill>
                  <a:schemeClr val="dk1"/>
                </a:solidFill>
                <a:latin typeface="PT Sans"/>
                <a:ea typeface="PT Sans"/>
                <a:cs typeface="PT Sans"/>
                <a:sym typeface="PT Sans"/>
              </a:defRPr>
            </a:lvl9pPr>
          </a:lstStyle>
          <a:p/>
        </p:txBody>
      </p:sp>
      <p:grpSp>
        <p:nvGrpSpPr>
          <p:cNvPr id="1089" name="Google Shape;1089;p24"/>
          <p:cNvGrpSpPr/>
          <p:nvPr/>
        </p:nvGrpSpPr>
        <p:grpSpPr>
          <a:xfrm>
            <a:off x="145" y="-2136793"/>
            <a:ext cx="18287711" cy="3800574"/>
            <a:chOff x="72" y="2867054"/>
            <a:chExt cx="9143855" cy="1900287"/>
          </a:xfrm>
        </p:grpSpPr>
        <p:grpSp>
          <p:nvGrpSpPr>
            <p:cNvPr id="1090" name="Google Shape;1090;p24"/>
            <p:cNvGrpSpPr/>
            <p:nvPr/>
          </p:nvGrpSpPr>
          <p:grpSpPr>
            <a:xfrm>
              <a:off x="72" y="2867054"/>
              <a:ext cx="4572051" cy="1900287"/>
              <a:chOff x="2110725" y="3016200"/>
              <a:chExt cx="1433200" cy="833825"/>
            </a:xfrm>
          </p:grpSpPr>
          <p:sp>
            <p:nvSpPr>
              <p:cNvPr id="1091" name="Google Shape;1091;p24"/>
              <p:cNvSpPr/>
              <p:nvPr/>
            </p:nvSpPr>
            <p:spPr>
              <a:xfrm>
                <a:off x="2110725" y="3019900"/>
                <a:ext cx="19500" cy="826425"/>
              </a:xfrm>
              <a:custGeom>
                <a:rect b="b" l="l" r="r" t="t"/>
                <a:pathLst>
                  <a:path extrusionOk="0" h="33057" w="780">
                    <a:moveTo>
                      <a:pt x="0" y="0"/>
                    </a:moveTo>
                    <a:lnTo>
                      <a:pt x="0" y="33056"/>
                    </a:lnTo>
                    <a:cubicBezTo>
                      <a:pt x="187" y="32970"/>
                      <a:pt x="452" y="32846"/>
                      <a:pt x="779" y="32690"/>
                    </a:cubicBezTo>
                    <a:lnTo>
                      <a:pt x="779" y="366"/>
                    </a:lnTo>
                    <a:cubicBezTo>
                      <a:pt x="452" y="211"/>
                      <a:pt x="187"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 name="Google Shape;1092;p24"/>
              <p:cNvSpPr/>
              <p:nvPr/>
            </p:nvSpPr>
            <p:spPr>
              <a:xfrm>
                <a:off x="2140525" y="3033725"/>
                <a:ext cx="19525" cy="798750"/>
              </a:xfrm>
              <a:custGeom>
                <a:rect b="b" l="l" r="r" t="t"/>
                <a:pathLst>
                  <a:path extrusionOk="0" h="31950" w="781">
                    <a:moveTo>
                      <a:pt x="1" y="1"/>
                    </a:moveTo>
                    <a:lnTo>
                      <a:pt x="1" y="31950"/>
                    </a:lnTo>
                    <a:cubicBezTo>
                      <a:pt x="234" y="31841"/>
                      <a:pt x="492" y="31716"/>
                      <a:pt x="780" y="31591"/>
                    </a:cubicBezTo>
                    <a:lnTo>
                      <a:pt x="780" y="359"/>
                    </a:lnTo>
                    <a:cubicBezTo>
                      <a:pt x="492" y="234"/>
                      <a:pt x="234" y="110"/>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 name="Google Shape;1093;p24"/>
              <p:cNvSpPr/>
              <p:nvPr/>
            </p:nvSpPr>
            <p:spPr>
              <a:xfrm>
                <a:off x="2170150" y="3047375"/>
                <a:ext cx="19500" cy="771475"/>
              </a:xfrm>
              <a:custGeom>
                <a:rect b="b" l="l" r="r" t="t"/>
                <a:pathLst>
                  <a:path extrusionOk="0" h="30859" w="780">
                    <a:moveTo>
                      <a:pt x="0" y="0"/>
                    </a:moveTo>
                    <a:lnTo>
                      <a:pt x="0" y="30858"/>
                    </a:lnTo>
                    <a:cubicBezTo>
                      <a:pt x="242" y="30741"/>
                      <a:pt x="507" y="30624"/>
                      <a:pt x="780" y="30500"/>
                    </a:cubicBezTo>
                    <a:lnTo>
                      <a:pt x="780" y="359"/>
                    </a:lnTo>
                    <a:cubicBezTo>
                      <a:pt x="507" y="234"/>
                      <a:pt x="242" y="11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 name="Google Shape;1094;p24"/>
              <p:cNvSpPr/>
              <p:nvPr/>
            </p:nvSpPr>
            <p:spPr>
              <a:xfrm>
                <a:off x="2199775" y="3060800"/>
                <a:ext cx="19500" cy="744600"/>
              </a:xfrm>
              <a:custGeom>
                <a:rect b="b" l="l" r="r" t="t"/>
                <a:pathLst>
                  <a:path extrusionOk="0" h="29784" w="780">
                    <a:moveTo>
                      <a:pt x="0" y="1"/>
                    </a:moveTo>
                    <a:lnTo>
                      <a:pt x="0" y="29783"/>
                    </a:lnTo>
                    <a:cubicBezTo>
                      <a:pt x="250" y="29666"/>
                      <a:pt x="515" y="29549"/>
                      <a:pt x="780" y="29432"/>
                    </a:cubicBezTo>
                    <a:lnTo>
                      <a:pt x="780" y="352"/>
                    </a:lnTo>
                    <a:cubicBezTo>
                      <a:pt x="515" y="235"/>
                      <a:pt x="250" y="118"/>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 name="Google Shape;1095;p24"/>
              <p:cNvSpPr/>
              <p:nvPr/>
            </p:nvSpPr>
            <p:spPr>
              <a:xfrm>
                <a:off x="2229575" y="3074050"/>
                <a:ext cx="19525" cy="718100"/>
              </a:xfrm>
              <a:custGeom>
                <a:rect b="b" l="l" r="r" t="t"/>
                <a:pathLst>
                  <a:path extrusionOk="0" h="28724" w="781">
                    <a:moveTo>
                      <a:pt x="1" y="1"/>
                    </a:moveTo>
                    <a:lnTo>
                      <a:pt x="1" y="28723"/>
                    </a:lnTo>
                    <a:cubicBezTo>
                      <a:pt x="250" y="28606"/>
                      <a:pt x="507" y="28497"/>
                      <a:pt x="780" y="28380"/>
                    </a:cubicBezTo>
                    <a:lnTo>
                      <a:pt x="780" y="344"/>
                    </a:lnTo>
                    <a:cubicBezTo>
                      <a:pt x="507" y="227"/>
                      <a:pt x="250"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 name="Google Shape;1096;p24"/>
              <p:cNvSpPr/>
              <p:nvPr/>
            </p:nvSpPr>
            <p:spPr>
              <a:xfrm>
                <a:off x="2259200" y="3087125"/>
                <a:ext cx="19500" cy="691950"/>
              </a:xfrm>
              <a:custGeom>
                <a:rect b="b" l="l" r="r" t="t"/>
                <a:pathLst>
                  <a:path extrusionOk="0" h="27678" w="780">
                    <a:moveTo>
                      <a:pt x="0" y="0"/>
                    </a:moveTo>
                    <a:lnTo>
                      <a:pt x="0" y="27678"/>
                    </a:lnTo>
                    <a:cubicBezTo>
                      <a:pt x="258" y="27561"/>
                      <a:pt x="515" y="27452"/>
                      <a:pt x="780" y="27335"/>
                    </a:cubicBezTo>
                    <a:lnTo>
                      <a:pt x="780" y="343"/>
                    </a:lnTo>
                    <a:cubicBezTo>
                      <a:pt x="515" y="226"/>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 name="Google Shape;1097;p24"/>
              <p:cNvSpPr/>
              <p:nvPr/>
            </p:nvSpPr>
            <p:spPr>
              <a:xfrm>
                <a:off x="2288825" y="3099975"/>
                <a:ext cx="19500" cy="666250"/>
              </a:xfrm>
              <a:custGeom>
                <a:rect b="b" l="l" r="r" t="t"/>
                <a:pathLst>
                  <a:path extrusionOk="0" h="26650" w="780">
                    <a:moveTo>
                      <a:pt x="0" y="1"/>
                    </a:moveTo>
                    <a:lnTo>
                      <a:pt x="0" y="26650"/>
                    </a:lnTo>
                    <a:cubicBezTo>
                      <a:pt x="257" y="26533"/>
                      <a:pt x="522" y="26424"/>
                      <a:pt x="780" y="26314"/>
                    </a:cubicBezTo>
                    <a:lnTo>
                      <a:pt x="780" y="336"/>
                    </a:lnTo>
                    <a:cubicBezTo>
                      <a:pt x="522" y="227"/>
                      <a:pt x="257"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 name="Google Shape;1098;p24"/>
              <p:cNvSpPr/>
              <p:nvPr/>
            </p:nvSpPr>
            <p:spPr>
              <a:xfrm>
                <a:off x="2318625" y="3112650"/>
                <a:ext cx="19525" cy="640900"/>
              </a:xfrm>
              <a:custGeom>
                <a:rect b="b" l="l" r="r" t="t"/>
                <a:pathLst>
                  <a:path extrusionOk="0" h="25636" w="781">
                    <a:moveTo>
                      <a:pt x="1" y="0"/>
                    </a:moveTo>
                    <a:lnTo>
                      <a:pt x="1" y="25636"/>
                    </a:lnTo>
                    <a:cubicBezTo>
                      <a:pt x="258" y="25527"/>
                      <a:pt x="515" y="25418"/>
                      <a:pt x="780" y="25301"/>
                    </a:cubicBezTo>
                    <a:lnTo>
                      <a:pt x="780" y="328"/>
                    </a:lnTo>
                    <a:cubicBezTo>
                      <a:pt x="515" y="218"/>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 name="Google Shape;1099;p24"/>
              <p:cNvSpPr/>
              <p:nvPr/>
            </p:nvSpPr>
            <p:spPr>
              <a:xfrm>
                <a:off x="2348250" y="3125125"/>
                <a:ext cx="19500" cy="615975"/>
              </a:xfrm>
              <a:custGeom>
                <a:rect b="b" l="l" r="r" t="t"/>
                <a:pathLst>
                  <a:path extrusionOk="0" h="24639" w="780">
                    <a:moveTo>
                      <a:pt x="0" y="0"/>
                    </a:moveTo>
                    <a:lnTo>
                      <a:pt x="0" y="24638"/>
                    </a:lnTo>
                    <a:cubicBezTo>
                      <a:pt x="258" y="24529"/>
                      <a:pt x="523" y="24420"/>
                      <a:pt x="780" y="24311"/>
                    </a:cubicBezTo>
                    <a:lnTo>
                      <a:pt x="780" y="327"/>
                    </a:lnTo>
                    <a:cubicBezTo>
                      <a:pt x="523" y="218"/>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 name="Google Shape;1100;p24"/>
              <p:cNvSpPr/>
              <p:nvPr/>
            </p:nvSpPr>
            <p:spPr>
              <a:xfrm>
                <a:off x="2378050" y="3137400"/>
                <a:ext cx="19525" cy="591425"/>
              </a:xfrm>
              <a:custGeom>
                <a:rect b="b" l="l" r="r" t="t"/>
                <a:pathLst>
                  <a:path extrusionOk="0" h="23657" w="781">
                    <a:moveTo>
                      <a:pt x="1" y="0"/>
                    </a:moveTo>
                    <a:lnTo>
                      <a:pt x="1" y="23656"/>
                    </a:lnTo>
                    <a:cubicBezTo>
                      <a:pt x="258" y="23547"/>
                      <a:pt x="515" y="23438"/>
                      <a:pt x="780" y="23336"/>
                    </a:cubicBezTo>
                    <a:lnTo>
                      <a:pt x="780" y="320"/>
                    </a:lnTo>
                    <a:cubicBezTo>
                      <a:pt x="515" y="211"/>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 name="Google Shape;1101;p24"/>
              <p:cNvSpPr/>
              <p:nvPr/>
            </p:nvSpPr>
            <p:spPr>
              <a:xfrm>
                <a:off x="2407675" y="3149475"/>
                <a:ext cx="19525" cy="567250"/>
              </a:xfrm>
              <a:custGeom>
                <a:rect b="b" l="l" r="r" t="t"/>
                <a:pathLst>
                  <a:path extrusionOk="0" h="22690" w="781">
                    <a:moveTo>
                      <a:pt x="1" y="0"/>
                    </a:moveTo>
                    <a:lnTo>
                      <a:pt x="1" y="22690"/>
                    </a:lnTo>
                    <a:cubicBezTo>
                      <a:pt x="258" y="22588"/>
                      <a:pt x="515" y="22479"/>
                      <a:pt x="780" y="22378"/>
                    </a:cubicBezTo>
                    <a:lnTo>
                      <a:pt x="780" y="312"/>
                    </a:lnTo>
                    <a:cubicBezTo>
                      <a:pt x="515" y="211"/>
                      <a:pt x="258" y="10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 name="Google Shape;1102;p24"/>
              <p:cNvSpPr/>
              <p:nvPr/>
            </p:nvSpPr>
            <p:spPr>
              <a:xfrm>
                <a:off x="2437300" y="3161350"/>
                <a:ext cx="19500" cy="543500"/>
              </a:xfrm>
              <a:custGeom>
                <a:rect b="b" l="l" r="r" t="t"/>
                <a:pathLst>
                  <a:path extrusionOk="0" h="21740" w="780">
                    <a:moveTo>
                      <a:pt x="0" y="1"/>
                    </a:moveTo>
                    <a:lnTo>
                      <a:pt x="0" y="21739"/>
                    </a:lnTo>
                    <a:cubicBezTo>
                      <a:pt x="265" y="21638"/>
                      <a:pt x="523" y="21537"/>
                      <a:pt x="780" y="21435"/>
                    </a:cubicBezTo>
                    <a:lnTo>
                      <a:pt x="780" y="305"/>
                    </a:lnTo>
                    <a:cubicBezTo>
                      <a:pt x="523" y="203"/>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 name="Google Shape;1103;p24"/>
              <p:cNvSpPr/>
              <p:nvPr/>
            </p:nvSpPr>
            <p:spPr>
              <a:xfrm>
                <a:off x="2467100" y="3172850"/>
                <a:ext cx="19525" cy="520500"/>
              </a:xfrm>
              <a:custGeom>
                <a:rect b="b" l="l" r="r" t="t"/>
                <a:pathLst>
                  <a:path extrusionOk="0" h="20820" w="781">
                    <a:moveTo>
                      <a:pt x="1" y="1"/>
                    </a:moveTo>
                    <a:lnTo>
                      <a:pt x="1" y="20819"/>
                    </a:lnTo>
                    <a:cubicBezTo>
                      <a:pt x="258" y="20718"/>
                      <a:pt x="515" y="20625"/>
                      <a:pt x="780" y="20523"/>
                    </a:cubicBezTo>
                    <a:lnTo>
                      <a:pt x="780" y="297"/>
                    </a:lnTo>
                    <a:cubicBezTo>
                      <a:pt x="515"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 name="Google Shape;1104;p24"/>
              <p:cNvSpPr/>
              <p:nvPr/>
            </p:nvSpPr>
            <p:spPr>
              <a:xfrm>
                <a:off x="2496725" y="3183950"/>
                <a:ext cx="19525" cy="498100"/>
              </a:xfrm>
              <a:custGeom>
                <a:rect b="b" l="l" r="r" t="t"/>
                <a:pathLst>
                  <a:path extrusionOk="0" h="19924" w="781">
                    <a:moveTo>
                      <a:pt x="1" y="1"/>
                    </a:moveTo>
                    <a:lnTo>
                      <a:pt x="1" y="19923"/>
                    </a:lnTo>
                    <a:cubicBezTo>
                      <a:pt x="258" y="19830"/>
                      <a:pt x="523" y="19736"/>
                      <a:pt x="780" y="19635"/>
                    </a:cubicBezTo>
                    <a:lnTo>
                      <a:pt x="780" y="289"/>
                    </a:lnTo>
                    <a:cubicBezTo>
                      <a:pt x="523"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 name="Google Shape;1105;p24"/>
              <p:cNvSpPr/>
              <p:nvPr/>
            </p:nvSpPr>
            <p:spPr>
              <a:xfrm>
                <a:off x="2526350" y="3195075"/>
                <a:ext cx="19500" cy="476050"/>
              </a:xfrm>
              <a:custGeom>
                <a:rect b="b" l="l" r="r" t="t"/>
                <a:pathLst>
                  <a:path extrusionOk="0" h="19042" w="780">
                    <a:moveTo>
                      <a:pt x="0" y="0"/>
                    </a:moveTo>
                    <a:lnTo>
                      <a:pt x="0" y="19042"/>
                    </a:lnTo>
                    <a:cubicBezTo>
                      <a:pt x="265" y="18948"/>
                      <a:pt x="523" y="18855"/>
                      <a:pt x="780" y="18761"/>
                    </a:cubicBezTo>
                    <a:lnTo>
                      <a:pt x="780" y="273"/>
                    </a:lnTo>
                    <a:cubicBezTo>
                      <a:pt x="523" y="187"/>
                      <a:pt x="265"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 name="Google Shape;1106;p24"/>
              <p:cNvSpPr/>
              <p:nvPr/>
            </p:nvSpPr>
            <p:spPr>
              <a:xfrm>
                <a:off x="2556175" y="3205600"/>
                <a:ext cx="19500" cy="455025"/>
              </a:xfrm>
              <a:custGeom>
                <a:rect b="b" l="l" r="r" t="t"/>
                <a:pathLst>
                  <a:path extrusionOk="0" h="18201" w="780">
                    <a:moveTo>
                      <a:pt x="0" y="0"/>
                    </a:moveTo>
                    <a:lnTo>
                      <a:pt x="0" y="18200"/>
                    </a:lnTo>
                    <a:cubicBezTo>
                      <a:pt x="257" y="18106"/>
                      <a:pt x="522" y="18021"/>
                      <a:pt x="779" y="17927"/>
                    </a:cubicBezTo>
                    <a:lnTo>
                      <a:pt x="779" y="265"/>
                    </a:lnTo>
                    <a:cubicBezTo>
                      <a:pt x="522" y="179"/>
                      <a:pt x="257"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 name="Google Shape;1107;p24"/>
              <p:cNvSpPr/>
              <p:nvPr/>
            </p:nvSpPr>
            <p:spPr>
              <a:xfrm>
                <a:off x="2585775" y="3215725"/>
                <a:ext cx="19525" cy="434750"/>
              </a:xfrm>
              <a:custGeom>
                <a:rect b="b" l="l" r="r" t="t"/>
                <a:pathLst>
                  <a:path extrusionOk="0" h="17390" w="781">
                    <a:moveTo>
                      <a:pt x="1" y="0"/>
                    </a:moveTo>
                    <a:lnTo>
                      <a:pt x="1" y="17390"/>
                    </a:lnTo>
                    <a:cubicBezTo>
                      <a:pt x="266" y="17296"/>
                      <a:pt x="523" y="17210"/>
                      <a:pt x="780" y="17133"/>
                    </a:cubicBezTo>
                    <a:lnTo>
                      <a:pt x="780" y="258"/>
                    </a:lnTo>
                    <a:cubicBezTo>
                      <a:pt x="523" y="172"/>
                      <a:pt x="266" y="8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 name="Google Shape;1108;p24"/>
              <p:cNvSpPr/>
              <p:nvPr/>
            </p:nvSpPr>
            <p:spPr>
              <a:xfrm>
                <a:off x="2615600" y="3225475"/>
                <a:ext cx="19500" cy="415250"/>
              </a:xfrm>
              <a:custGeom>
                <a:rect b="b" l="l" r="r" t="t"/>
                <a:pathLst>
                  <a:path extrusionOk="0" h="16610" w="780">
                    <a:moveTo>
                      <a:pt x="0" y="0"/>
                    </a:moveTo>
                    <a:lnTo>
                      <a:pt x="0" y="16610"/>
                    </a:lnTo>
                    <a:cubicBezTo>
                      <a:pt x="258" y="16524"/>
                      <a:pt x="523" y="16446"/>
                      <a:pt x="780" y="16361"/>
                    </a:cubicBezTo>
                    <a:lnTo>
                      <a:pt x="780" y="242"/>
                    </a:lnTo>
                    <a:cubicBezTo>
                      <a:pt x="523" y="164"/>
                      <a:pt x="258"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 name="Google Shape;1109;p24"/>
              <p:cNvSpPr/>
              <p:nvPr/>
            </p:nvSpPr>
            <p:spPr>
              <a:xfrm>
                <a:off x="2645225" y="3234625"/>
                <a:ext cx="19500" cy="396750"/>
              </a:xfrm>
              <a:custGeom>
                <a:rect b="b" l="l" r="r" t="t"/>
                <a:pathLst>
                  <a:path extrusionOk="0" h="15870" w="780">
                    <a:moveTo>
                      <a:pt x="0" y="1"/>
                    </a:moveTo>
                    <a:lnTo>
                      <a:pt x="0" y="15870"/>
                    </a:lnTo>
                    <a:cubicBezTo>
                      <a:pt x="265" y="15792"/>
                      <a:pt x="522" y="15714"/>
                      <a:pt x="779" y="15644"/>
                    </a:cubicBezTo>
                    <a:lnTo>
                      <a:pt x="779" y="234"/>
                    </a:lnTo>
                    <a:cubicBezTo>
                      <a:pt x="522" y="156"/>
                      <a:pt x="265" y="8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 name="Google Shape;1110;p24"/>
              <p:cNvSpPr/>
              <p:nvPr/>
            </p:nvSpPr>
            <p:spPr>
              <a:xfrm>
                <a:off x="2674825" y="3243400"/>
                <a:ext cx="19525" cy="379400"/>
              </a:xfrm>
              <a:custGeom>
                <a:rect b="b" l="l" r="r" t="t"/>
                <a:pathLst>
                  <a:path extrusionOk="0" h="15176" w="781">
                    <a:moveTo>
                      <a:pt x="1" y="0"/>
                    </a:moveTo>
                    <a:lnTo>
                      <a:pt x="1" y="15176"/>
                    </a:lnTo>
                    <a:cubicBezTo>
                      <a:pt x="266" y="15106"/>
                      <a:pt x="523" y="15036"/>
                      <a:pt x="780" y="14965"/>
                    </a:cubicBezTo>
                    <a:lnTo>
                      <a:pt x="780" y="211"/>
                    </a:lnTo>
                    <a:cubicBezTo>
                      <a:pt x="523" y="141"/>
                      <a:pt x="266" y="7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 name="Google Shape;1111;p24"/>
              <p:cNvSpPr/>
              <p:nvPr/>
            </p:nvSpPr>
            <p:spPr>
              <a:xfrm>
                <a:off x="2704650" y="3251200"/>
                <a:ext cx="19500" cy="363825"/>
              </a:xfrm>
              <a:custGeom>
                <a:rect b="b" l="l" r="r" t="t"/>
                <a:pathLst>
                  <a:path extrusionOk="0" h="14553" w="780">
                    <a:moveTo>
                      <a:pt x="0" y="0"/>
                    </a:moveTo>
                    <a:lnTo>
                      <a:pt x="0" y="14552"/>
                    </a:lnTo>
                    <a:cubicBezTo>
                      <a:pt x="265" y="14482"/>
                      <a:pt x="523" y="14420"/>
                      <a:pt x="780" y="14365"/>
                    </a:cubicBezTo>
                    <a:lnTo>
                      <a:pt x="780" y="187"/>
                    </a:lnTo>
                    <a:cubicBezTo>
                      <a:pt x="523" y="133"/>
                      <a:pt x="265" y="7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 name="Google Shape;1112;p24"/>
              <p:cNvSpPr/>
              <p:nvPr/>
            </p:nvSpPr>
            <p:spPr>
              <a:xfrm>
                <a:off x="2734275" y="3258200"/>
                <a:ext cx="19500" cy="349800"/>
              </a:xfrm>
              <a:custGeom>
                <a:rect b="b" l="l" r="r" t="t"/>
                <a:pathLst>
                  <a:path extrusionOk="0" h="13992" w="780">
                    <a:moveTo>
                      <a:pt x="0" y="1"/>
                    </a:moveTo>
                    <a:lnTo>
                      <a:pt x="0" y="13992"/>
                    </a:lnTo>
                    <a:cubicBezTo>
                      <a:pt x="265" y="13937"/>
                      <a:pt x="530" y="13882"/>
                      <a:pt x="780" y="13836"/>
                    </a:cubicBezTo>
                    <a:lnTo>
                      <a:pt x="780" y="157"/>
                    </a:lnTo>
                    <a:cubicBezTo>
                      <a:pt x="530" y="110"/>
                      <a:pt x="265"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 name="Google Shape;1113;p24"/>
              <p:cNvSpPr/>
              <p:nvPr/>
            </p:nvSpPr>
            <p:spPr>
              <a:xfrm>
                <a:off x="2764075" y="3263850"/>
                <a:ext cx="19525" cy="338500"/>
              </a:xfrm>
              <a:custGeom>
                <a:rect b="b" l="l" r="r" t="t"/>
                <a:pathLst>
                  <a:path extrusionOk="0" h="13540" w="781">
                    <a:moveTo>
                      <a:pt x="1" y="1"/>
                    </a:moveTo>
                    <a:lnTo>
                      <a:pt x="1" y="13540"/>
                    </a:lnTo>
                    <a:cubicBezTo>
                      <a:pt x="266" y="13493"/>
                      <a:pt x="523" y="13454"/>
                      <a:pt x="780" y="13415"/>
                    </a:cubicBezTo>
                    <a:lnTo>
                      <a:pt x="780" y="118"/>
                    </a:lnTo>
                    <a:cubicBezTo>
                      <a:pt x="523" y="86"/>
                      <a:pt x="266" y="47"/>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 name="Google Shape;1114;p24"/>
              <p:cNvSpPr/>
              <p:nvPr/>
            </p:nvSpPr>
            <p:spPr>
              <a:xfrm>
                <a:off x="2793700" y="3268150"/>
                <a:ext cx="19500" cy="329925"/>
              </a:xfrm>
              <a:custGeom>
                <a:rect b="b" l="l" r="r" t="t"/>
                <a:pathLst>
                  <a:path extrusionOk="0" h="13197" w="780">
                    <a:moveTo>
                      <a:pt x="0" y="0"/>
                    </a:moveTo>
                    <a:lnTo>
                      <a:pt x="0" y="13196"/>
                    </a:lnTo>
                    <a:cubicBezTo>
                      <a:pt x="273" y="13173"/>
                      <a:pt x="530" y="13149"/>
                      <a:pt x="780" y="13141"/>
                    </a:cubicBezTo>
                    <a:lnTo>
                      <a:pt x="780" y="55"/>
                    </a:lnTo>
                    <a:cubicBezTo>
                      <a:pt x="530" y="47"/>
                      <a:pt x="273" y="2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 name="Google Shape;1115;p24"/>
              <p:cNvSpPr/>
              <p:nvPr/>
            </p:nvSpPr>
            <p:spPr>
              <a:xfrm>
                <a:off x="2823325" y="3268925"/>
                <a:ext cx="19500" cy="328350"/>
              </a:xfrm>
              <a:custGeom>
                <a:rect b="b" l="l" r="r" t="t"/>
                <a:pathLst>
                  <a:path extrusionOk="0" h="13134" w="780">
                    <a:moveTo>
                      <a:pt x="780" y="0"/>
                    </a:moveTo>
                    <a:cubicBezTo>
                      <a:pt x="507" y="24"/>
                      <a:pt x="250" y="32"/>
                      <a:pt x="0" y="32"/>
                    </a:cubicBezTo>
                    <a:lnTo>
                      <a:pt x="0" y="13103"/>
                    </a:lnTo>
                    <a:cubicBezTo>
                      <a:pt x="250" y="13103"/>
                      <a:pt x="507" y="13110"/>
                      <a:pt x="780" y="1313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 name="Google Shape;1116;p24"/>
              <p:cNvSpPr/>
              <p:nvPr/>
            </p:nvSpPr>
            <p:spPr>
              <a:xfrm>
                <a:off x="2853125" y="3265600"/>
                <a:ext cx="19525" cy="335000"/>
              </a:xfrm>
              <a:custGeom>
                <a:rect b="b" l="l" r="r" t="t"/>
                <a:pathLst>
                  <a:path extrusionOk="0" h="13400" w="781">
                    <a:moveTo>
                      <a:pt x="780" y="1"/>
                    </a:moveTo>
                    <a:cubicBezTo>
                      <a:pt x="507" y="40"/>
                      <a:pt x="250" y="71"/>
                      <a:pt x="1" y="102"/>
                    </a:cubicBezTo>
                    <a:lnTo>
                      <a:pt x="1" y="13298"/>
                    </a:lnTo>
                    <a:cubicBezTo>
                      <a:pt x="250" y="13329"/>
                      <a:pt x="507" y="13360"/>
                      <a:pt x="780" y="1339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 name="Google Shape;1117;p24"/>
              <p:cNvSpPr/>
              <p:nvPr/>
            </p:nvSpPr>
            <p:spPr>
              <a:xfrm>
                <a:off x="2882750" y="3260350"/>
                <a:ext cx="19500" cy="345500"/>
              </a:xfrm>
              <a:custGeom>
                <a:rect b="b" l="l" r="r" t="t"/>
                <a:pathLst>
                  <a:path extrusionOk="0" h="13820" w="780">
                    <a:moveTo>
                      <a:pt x="780" y="0"/>
                    </a:moveTo>
                    <a:cubicBezTo>
                      <a:pt x="515" y="55"/>
                      <a:pt x="250" y="102"/>
                      <a:pt x="0" y="141"/>
                    </a:cubicBezTo>
                    <a:lnTo>
                      <a:pt x="0" y="13680"/>
                    </a:lnTo>
                    <a:cubicBezTo>
                      <a:pt x="250" y="13718"/>
                      <a:pt x="515" y="13765"/>
                      <a:pt x="780" y="138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 name="Google Shape;1118;p24"/>
              <p:cNvSpPr/>
              <p:nvPr/>
            </p:nvSpPr>
            <p:spPr>
              <a:xfrm>
                <a:off x="2912375" y="3253725"/>
                <a:ext cx="19500" cy="358750"/>
              </a:xfrm>
              <a:custGeom>
                <a:rect b="b" l="l" r="r" t="t"/>
                <a:pathLst>
                  <a:path extrusionOk="0" h="14350" w="780">
                    <a:moveTo>
                      <a:pt x="780" y="0"/>
                    </a:moveTo>
                    <a:cubicBezTo>
                      <a:pt x="515" y="63"/>
                      <a:pt x="257" y="125"/>
                      <a:pt x="0" y="180"/>
                    </a:cubicBezTo>
                    <a:lnTo>
                      <a:pt x="0" y="14171"/>
                    </a:lnTo>
                    <a:cubicBezTo>
                      <a:pt x="257" y="14225"/>
                      <a:pt x="515" y="14287"/>
                      <a:pt x="780" y="143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 name="Google Shape;1119;p24"/>
              <p:cNvSpPr/>
              <p:nvPr/>
            </p:nvSpPr>
            <p:spPr>
              <a:xfrm>
                <a:off x="2942175" y="3246125"/>
                <a:ext cx="19525" cy="373950"/>
              </a:xfrm>
              <a:custGeom>
                <a:rect b="b" l="l" r="r" t="t"/>
                <a:pathLst>
                  <a:path extrusionOk="0" h="14958" w="781">
                    <a:moveTo>
                      <a:pt x="780" y="0"/>
                    </a:moveTo>
                    <a:cubicBezTo>
                      <a:pt x="515" y="71"/>
                      <a:pt x="258" y="141"/>
                      <a:pt x="1" y="203"/>
                    </a:cubicBezTo>
                    <a:lnTo>
                      <a:pt x="1" y="14755"/>
                    </a:lnTo>
                    <a:cubicBezTo>
                      <a:pt x="258" y="14817"/>
                      <a:pt x="515" y="14888"/>
                      <a:pt x="780" y="1495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 name="Google Shape;1120;p24"/>
              <p:cNvSpPr/>
              <p:nvPr/>
            </p:nvSpPr>
            <p:spPr>
              <a:xfrm>
                <a:off x="2971800" y="3237750"/>
                <a:ext cx="19500" cy="390700"/>
              </a:xfrm>
              <a:custGeom>
                <a:rect b="b" l="l" r="r" t="t"/>
                <a:pathLst>
                  <a:path extrusionOk="0" h="15628" w="780">
                    <a:moveTo>
                      <a:pt x="780" y="0"/>
                    </a:moveTo>
                    <a:cubicBezTo>
                      <a:pt x="515" y="78"/>
                      <a:pt x="258" y="148"/>
                      <a:pt x="0" y="226"/>
                    </a:cubicBezTo>
                    <a:lnTo>
                      <a:pt x="0" y="15402"/>
                    </a:lnTo>
                    <a:cubicBezTo>
                      <a:pt x="258" y="15472"/>
                      <a:pt x="515" y="15550"/>
                      <a:pt x="780" y="1562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 name="Google Shape;1121;p24"/>
              <p:cNvSpPr/>
              <p:nvPr/>
            </p:nvSpPr>
            <p:spPr>
              <a:xfrm>
                <a:off x="3001600" y="3228775"/>
                <a:ext cx="19525" cy="408650"/>
              </a:xfrm>
              <a:custGeom>
                <a:rect b="b" l="l" r="r" t="t"/>
                <a:pathLst>
                  <a:path extrusionOk="0" h="16346" w="781">
                    <a:moveTo>
                      <a:pt x="780" y="1"/>
                    </a:moveTo>
                    <a:cubicBezTo>
                      <a:pt x="515" y="79"/>
                      <a:pt x="258" y="157"/>
                      <a:pt x="1" y="235"/>
                    </a:cubicBezTo>
                    <a:lnTo>
                      <a:pt x="1" y="16104"/>
                    </a:lnTo>
                    <a:cubicBezTo>
                      <a:pt x="258" y="16182"/>
                      <a:pt x="515" y="16268"/>
                      <a:pt x="780" y="1634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 name="Google Shape;1122;p24"/>
              <p:cNvSpPr/>
              <p:nvPr/>
            </p:nvSpPr>
            <p:spPr>
              <a:xfrm>
                <a:off x="3031225" y="3219225"/>
                <a:ext cx="19525" cy="427750"/>
              </a:xfrm>
              <a:custGeom>
                <a:rect b="b" l="l" r="r" t="t"/>
                <a:pathLst>
                  <a:path extrusionOk="0" h="17110" w="781">
                    <a:moveTo>
                      <a:pt x="780" y="1"/>
                    </a:moveTo>
                    <a:cubicBezTo>
                      <a:pt x="515" y="86"/>
                      <a:pt x="258" y="172"/>
                      <a:pt x="1" y="250"/>
                    </a:cubicBezTo>
                    <a:lnTo>
                      <a:pt x="1" y="16860"/>
                    </a:lnTo>
                    <a:cubicBezTo>
                      <a:pt x="258" y="16938"/>
                      <a:pt x="515" y="17024"/>
                      <a:pt x="780" y="171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 name="Google Shape;1123;p24"/>
              <p:cNvSpPr/>
              <p:nvPr/>
            </p:nvSpPr>
            <p:spPr>
              <a:xfrm>
                <a:off x="3060850" y="3209100"/>
                <a:ext cx="19500" cy="448000"/>
              </a:xfrm>
              <a:custGeom>
                <a:rect b="b" l="l" r="r" t="t"/>
                <a:pathLst>
                  <a:path extrusionOk="0" h="17920" w="780">
                    <a:moveTo>
                      <a:pt x="780" y="0"/>
                    </a:moveTo>
                    <a:cubicBezTo>
                      <a:pt x="523" y="94"/>
                      <a:pt x="258" y="180"/>
                      <a:pt x="0" y="265"/>
                    </a:cubicBezTo>
                    <a:lnTo>
                      <a:pt x="0" y="17655"/>
                    </a:lnTo>
                    <a:cubicBezTo>
                      <a:pt x="258" y="17740"/>
                      <a:pt x="523" y="17826"/>
                      <a:pt x="780" y="179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 name="Google Shape;1124;p24"/>
              <p:cNvSpPr/>
              <p:nvPr/>
            </p:nvSpPr>
            <p:spPr>
              <a:xfrm>
                <a:off x="3090675" y="3198575"/>
                <a:ext cx="19500" cy="468850"/>
              </a:xfrm>
              <a:custGeom>
                <a:rect b="b" l="l" r="r" t="t"/>
                <a:pathLst>
                  <a:path extrusionOk="0" h="18754" w="780">
                    <a:moveTo>
                      <a:pt x="779" y="1"/>
                    </a:moveTo>
                    <a:cubicBezTo>
                      <a:pt x="514" y="94"/>
                      <a:pt x="257" y="188"/>
                      <a:pt x="0" y="281"/>
                    </a:cubicBezTo>
                    <a:lnTo>
                      <a:pt x="0" y="18481"/>
                    </a:lnTo>
                    <a:cubicBezTo>
                      <a:pt x="257" y="18575"/>
                      <a:pt x="514" y="18660"/>
                      <a:pt x="779" y="18754"/>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 name="Google Shape;1125;p24"/>
              <p:cNvSpPr/>
              <p:nvPr/>
            </p:nvSpPr>
            <p:spPr>
              <a:xfrm>
                <a:off x="3120275" y="3187850"/>
                <a:ext cx="19525" cy="490500"/>
              </a:xfrm>
              <a:custGeom>
                <a:rect b="b" l="l" r="r" t="t"/>
                <a:pathLst>
                  <a:path extrusionOk="0" h="19620" w="781">
                    <a:moveTo>
                      <a:pt x="780" y="1"/>
                    </a:moveTo>
                    <a:cubicBezTo>
                      <a:pt x="523" y="94"/>
                      <a:pt x="258" y="188"/>
                      <a:pt x="1" y="289"/>
                    </a:cubicBezTo>
                    <a:lnTo>
                      <a:pt x="1" y="19331"/>
                    </a:lnTo>
                    <a:cubicBezTo>
                      <a:pt x="258" y="19424"/>
                      <a:pt x="523" y="19526"/>
                      <a:pt x="780" y="196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 name="Google Shape;1126;p24"/>
              <p:cNvSpPr/>
              <p:nvPr/>
            </p:nvSpPr>
            <p:spPr>
              <a:xfrm>
                <a:off x="3149900" y="3176750"/>
                <a:ext cx="19500" cy="512700"/>
              </a:xfrm>
              <a:custGeom>
                <a:rect b="b" l="l" r="r" t="t"/>
                <a:pathLst>
                  <a:path extrusionOk="0" h="20508" w="780">
                    <a:moveTo>
                      <a:pt x="780" y="1"/>
                    </a:moveTo>
                    <a:cubicBezTo>
                      <a:pt x="523" y="94"/>
                      <a:pt x="266" y="195"/>
                      <a:pt x="1" y="289"/>
                    </a:cubicBezTo>
                    <a:lnTo>
                      <a:pt x="1" y="20211"/>
                    </a:lnTo>
                    <a:cubicBezTo>
                      <a:pt x="266" y="20313"/>
                      <a:pt x="523" y="20406"/>
                      <a:pt x="780" y="2050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 name="Google Shape;1127;p24"/>
              <p:cNvSpPr/>
              <p:nvPr/>
            </p:nvSpPr>
            <p:spPr>
              <a:xfrm>
                <a:off x="3179725" y="3165250"/>
                <a:ext cx="19500" cy="535700"/>
              </a:xfrm>
              <a:custGeom>
                <a:rect b="b" l="l" r="r" t="t"/>
                <a:pathLst>
                  <a:path extrusionOk="0" h="21428" w="780">
                    <a:moveTo>
                      <a:pt x="779" y="1"/>
                    </a:moveTo>
                    <a:cubicBezTo>
                      <a:pt x="522" y="102"/>
                      <a:pt x="257" y="203"/>
                      <a:pt x="0" y="305"/>
                    </a:cubicBezTo>
                    <a:lnTo>
                      <a:pt x="0" y="21123"/>
                    </a:lnTo>
                    <a:cubicBezTo>
                      <a:pt x="257" y="21225"/>
                      <a:pt x="522" y="21326"/>
                      <a:pt x="779" y="21427"/>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 name="Google Shape;1128;p24"/>
              <p:cNvSpPr/>
              <p:nvPr/>
            </p:nvSpPr>
            <p:spPr>
              <a:xfrm>
                <a:off x="3209325" y="3153575"/>
                <a:ext cx="19525" cy="559075"/>
              </a:xfrm>
              <a:custGeom>
                <a:rect b="b" l="l" r="r" t="t"/>
                <a:pathLst>
                  <a:path extrusionOk="0" h="22363" w="781">
                    <a:moveTo>
                      <a:pt x="780" y="0"/>
                    </a:moveTo>
                    <a:cubicBezTo>
                      <a:pt x="523" y="101"/>
                      <a:pt x="266" y="203"/>
                      <a:pt x="1" y="312"/>
                    </a:cubicBezTo>
                    <a:lnTo>
                      <a:pt x="1" y="22050"/>
                    </a:lnTo>
                    <a:cubicBezTo>
                      <a:pt x="266" y="22152"/>
                      <a:pt x="523" y="22261"/>
                      <a:pt x="780" y="2236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 name="Google Shape;1129;p24"/>
              <p:cNvSpPr/>
              <p:nvPr/>
            </p:nvSpPr>
            <p:spPr>
              <a:xfrm>
                <a:off x="3239150" y="3141675"/>
                <a:ext cx="19500" cy="582850"/>
              </a:xfrm>
              <a:custGeom>
                <a:rect b="b" l="l" r="r" t="t"/>
                <a:pathLst>
                  <a:path extrusionOk="0" h="23314" w="780">
                    <a:moveTo>
                      <a:pt x="780" y="1"/>
                    </a:moveTo>
                    <a:cubicBezTo>
                      <a:pt x="515" y="102"/>
                      <a:pt x="258" y="211"/>
                      <a:pt x="0" y="312"/>
                    </a:cubicBezTo>
                    <a:lnTo>
                      <a:pt x="0" y="23002"/>
                    </a:lnTo>
                    <a:cubicBezTo>
                      <a:pt x="258" y="23103"/>
                      <a:pt x="515" y="23212"/>
                      <a:pt x="780" y="233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 name="Google Shape;1130;p24"/>
              <p:cNvSpPr/>
              <p:nvPr/>
            </p:nvSpPr>
            <p:spPr>
              <a:xfrm>
                <a:off x="3268775" y="3129400"/>
                <a:ext cx="19500" cy="607400"/>
              </a:xfrm>
              <a:custGeom>
                <a:rect b="b" l="l" r="r" t="t"/>
                <a:pathLst>
                  <a:path extrusionOk="0" h="24296" w="780">
                    <a:moveTo>
                      <a:pt x="780" y="1"/>
                    </a:moveTo>
                    <a:cubicBezTo>
                      <a:pt x="522" y="110"/>
                      <a:pt x="265" y="219"/>
                      <a:pt x="0" y="320"/>
                    </a:cubicBezTo>
                    <a:lnTo>
                      <a:pt x="0" y="23976"/>
                    </a:lnTo>
                    <a:cubicBezTo>
                      <a:pt x="265" y="24077"/>
                      <a:pt x="522" y="24187"/>
                      <a:pt x="780" y="2429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 name="Google Shape;1131;p24"/>
              <p:cNvSpPr/>
              <p:nvPr/>
            </p:nvSpPr>
            <p:spPr>
              <a:xfrm>
                <a:off x="3298375" y="3116925"/>
                <a:ext cx="19525" cy="632150"/>
              </a:xfrm>
              <a:custGeom>
                <a:rect b="b" l="l" r="r" t="t"/>
                <a:pathLst>
                  <a:path extrusionOk="0" h="25286" w="781">
                    <a:moveTo>
                      <a:pt x="780" y="1"/>
                    </a:moveTo>
                    <a:cubicBezTo>
                      <a:pt x="523" y="110"/>
                      <a:pt x="266" y="219"/>
                      <a:pt x="1" y="328"/>
                    </a:cubicBezTo>
                    <a:lnTo>
                      <a:pt x="1" y="24966"/>
                    </a:lnTo>
                    <a:cubicBezTo>
                      <a:pt x="266" y="25075"/>
                      <a:pt x="523" y="25184"/>
                      <a:pt x="780" y="252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 name="Google Shape;1132;p24"/>
              <p:cNvSpPr/>
              <p:nvPr/>
            </p:nvSpPr>
            <p:spPr>
              <a:xfrm>
                <a:off x="3328200" y="3104450"/>
                <a:ext cx="19500" cy="657300"/>
              </a:xfrm>
              <a:custGeom>
                <a:rect b="b" l="l" r="r" t="t"/>
                <a:pathLst>
                  <a:path extrusionOk="0" h="26292" w="780">
                    <a:moveTo>
                      <a:pt x="780" y="1"/>
                    </a:moveTo>
                    <a:cubicBezTo>
                      <a:pt x="523" y="110"/>
                      <a:pt x="258" y="219"/>
                      <a:pt x="0" y="328"/>
                    </a:cubicBezTo>
                    <a:lnTo>
                      <a:pt x="0" y="25964"/>
                    </a:lnTo>
                    <a:cubicBezTo>
                      <a:pt x="258" y="26073"/>
                      <a:pt x="523" y="26182"/>
                      <a:pt x="780" y="2629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 name="Google Shape;1133;p24"/>
              <p:cNvSpPr/>
              <p:nvPr/>
            </p:nvSpPr>
            <p:spPr>
              <a:xfrm>
                <a:off x="3357825" y="3091600"/>
                <a:ext cx="19500" cy="683000"/>
              </a:xfrm>
              <a:custGeom>
                <a:rect b="b" l="l" r="r" t="t"/>
                <a:pathLst>
                  <a:path extrusionOk="0" h="27320" w="780">
                    <a:moveTo>
                      <a:pt x="780" y="0"/>
                    </a:moveTo>
                    <a:cubicBezTo>
                      <a:pt x="522" y="110"/>
                      <a:pt x="265" y="226"/>
                      <a:pt x="0" y="336"/>
                    </a:cubicBezTo>
                    <a:lnTo>
                      <a:pt x="0" y="26985"/>
                    </a:lnTo>
                    <a:cubicBezTo>
                      <a:pt x="265" y="27094"/>
                      <a:pt x="522" y="27211"/>
                      <a:pt x="780" y="273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 name="Google Shape;1134;p24"/>
              <p:cNvSpPr/>
              <p:nvPr/>
            </p:nvSpPr>
            <p:spPr>
              <a:xfrm>
                <a:off x="3387425" y="3078550"/>
                <a:ext cx="19525" cy="709100"/>
              </a:xfrm>
              <a:custGeom>
                <a:rect b="b" l="l" r="r" t="t"/>
                <a:pathLst>
                  <a:path extrusionOk="0" h="28364" w="781">
                    <a:moveTo>
                      <a:pt x="780" y="0"/>
                    </a:moveTo>
                    <a:cubicBezTo>
                      <a:pt x="531" y="117"/>
                      <a:pt x="274" y="226"/>
                      <a:pt x="1" y="343"/>
                    </a:cubicBezTo>
                    <a:lnTo>
                      <a:pt x="1" y="28021"/>
                    </a:lnTo>
                    <a:cubicBezTo>
                      <a:pt x="274" y="28138"/>
                      <a:pt x="531" y="28247"/>
                      <a:pt x="780" y="2836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 name="Google Shape;1135;p24"/>
              <p:cNvSpPr/>
              <p:nvPr/>
            </p:nvSpPr>
            <p:spPr>
              <a:xfrm>
                <a:off x="3417250" y="3065475"/>
                <a:ext cx="19500" cy="735250"/>
              </a:xfrm>
              <a:custGeom>
                <a:rect b="b" l="l" r="r" t="t"/>
                <a:pathLst>
                  <a:path extrusionOk="0" h="29410" w="780">
                    <a:moveTo>
                      <a:pt x="780" y="1"/>
                    </a:moveTo>
                    <a:cubicBezTo>
                      <a:pt x="530" y="110"/>
                      <a:pt x="265" y="227"/>
                      <a:pt x="0" y="344"/>
                    </a:cubicBezTo>
                    <a:lnTo>
                      <a:pt x="0" y="29066"/>
                    </a:lnTo>
                    <a:cubicBezTo>
                      <a:pt x="265" y="29183"/>
                      <a:pt x="530" y="29300"/>
                      <a:pt x="780" y="294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 name="Google Shape;1136;p24"/>
              <p:cNvSpPr/>
              <p:nvPr/>
            </p:nvSpPr>
            <p:spPr>
              <a:xfrm>
                <a:off x="3446875" y="3052050"/>
                <a:ext cx="19500" cy="762100"/>
              </a:xfrm>
              <a:custGeom>
                <a:rect b="b" l="l" r="r" t="t"/>
                <a:pathLst>
                  <a:path extrusionOk="0" h="30484" w="780">
                    <a:moveTo>
                      <a:pt x="780" y="0"/>
                    </a:moveTo>
                    <a:cubicBezTo>
                      <a:pt x="530" y="109"/>
                      <a:pt x="273" y="234"/>
                      <a:pt x="0" y="351"/>
                    </a:cubicBezTo>
                    <a:lnTo>
                      <a:pt x="0" y="30133"/>
                    </a:lnTo>
                    <a:cubicBezTo>
                      <a:pt x="273" y="30250"/>
                      <a:pt x="530" y="30367"/>
                      <a:pt x="780" y="3048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 name="Google Shape;1137;p24"/>
              <p:cNvSpPr/>
              <p:nvPr/>
            </p:nvSpPr>
            <p:spPr>
              <a:xfrm>
                <a:off x="3476675" y="3038400"/>
                <a:ext cx="19525" cy="789200"/>
              </a:xfrm>
              <a:custGeom>
                <a:rect b="b" l="l" r="r" t="t"/>
                <a:pathLst>
                  <a:path extrusionOk="0" h="31568" w="781">
                    <a:moveTo>
                      <a:pt x="780" y="1"/>
                    </a:moveTo>
                    <a:cubicBezTo>
                      <a:pt x="539" y="117"/>
                      <a:pt x="274" y="234"/>
                      <a:pt x="1" y="359"/>
                    </a:cubicBezTo>
                    <a:lnTo>
                      <a:pt x="1" y="31217"/>
                    </a:lnTo>
                    <a:cubicBezTo>
                      <a:pt x="274" y="31342"/>
                      <a:pt x="539" y="31459"/>
                      <a:pt x="780" y="3156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 name="Google Shape;1138;p24"/>
              <p:cNvSpPr/>
              <p:nvPr/>
            </p:nvSpPr>
            <p:spPr>
              <a:xfrm>
                <a:off x="3506300" y="3024750"/>
                <a:ext cx="19500" cy="816700"/>
              </a:xfrm>
              <a:custGeom>
                <a:rect b="b" l="l" r="r" t="t"/>
                <a:pathLst>
                  <a:path extrusionOk="0" h="32668" w="780">
                    <a:moveTo>
                      <a:pt x="780" y="1"/>
                    </a:moveTo>
                    <a:cubicBezTo>
                      <a:pt x="562" y="102"/>
                      <a:pt x="304" y="219"/>
                      <a:pt x="0" y="360"/>
                    </a:cubicBezTo>
                    <a:lnTo>
                      <a:pt x="0" y="32309"/>
                    </a:lnTo>
                    <a:cubicBezTo>
                      <a:pt x="304" y="32449"/>
                      <a:pt x="562" y="32566"/>
                      <a:pt x="780" y="3266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 name="Google Shape;1139;p24"/>
              <p:cNvSpPr/>
              <p:nvPr/>
            </p:nvSpPr>
            <p:spPr>
              <a:xfrm>
                <a:off x="3535925" y="3016200"/>
                <a:ext cx="8000" cy="833825"/>
              </a:xfrm>
              <a:custGeom>
                <a:rect b="b" l="l" r="r" t="t"/>
                <a:pathLst>
                  <a:path extrusionOk="0" h="33353" w="320">
                    <a:moveTo>
                      <a:pt x="320" y="0"/>
                    </a:moveTo>
                    <a:cubicBezTo>
                      <a:pt x="320" y="0"/>
                      <a:pt x="211" y="55"/>
                      <a:pt x="0" y="148"/>
                    </a:cubicBezTo>
                    <a:lnTo>
                      <a:pt x="0" y="33204"/>
                    </a:lnTo>
                    <a:cubicBezTo>
                      <a:pt x="211" y="33298"/>
                      <a:pt x="320" y="33352"/>
                      <a:pt x="320" y="33352"/>
                    </a:cubicBezTo>
                    <a:lnTo>
                      <a:pt x="32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0" name="Google Shape;1140;p24"/>
            <p:cNvGrpSpPr/>
            <p:nvPr/>
          </p:nvGrpSpPr>
          <p:grpSpPr>
            <a:xfrm flipH="1">
              <a:off x="4571876" y="2867054"/>
              <a:ext cx="4572051" cy="1900287"/>
              <a:chOff x="2110725" y="3016200"/>
              <a:chExt cx="1433200" cy="833825"/>
            </a:xfrm>
          </p:grpSpPr>
          <p:sp>
            <p:nvSpPr>
              <p:cNvPr id="1141" name="Google Shape;1141;p24"/>
              <p:cNvSpPr/>
              <p:nvPr/>
            </p:nvSpPr>
            <p:spPr>
              <a:xfrm>
                <a:off x="2110725" y="3019900"/>
                <a:ext cx="19500" cy="826425"/>
              </a:xfrm>
              <a:custGeom>
                <a:rect b="b" l="l" r="r" t="t"/>
                <a:pathLst>
                  <a:path extrusionOk="0" h="33057" w="780">
                    <a:moveTo>
                      <a:pt x="0" y="0"/>
                    </a:moveTo>
                    <a:lnTo>
                      <a:pt x="0" y="33056"/>
                    </a:lnTo>
                    <a:cubicBezTo>
                      <a:pt x="187" y="32970"/>
                      <a:pt x="452" y="32846"/>
                      <a:pt x="779" y="32690"/>
                    </a:cubicBezTo>
                    <a:lnTo>
                      <a:pt x="779" y="366"/>
                    </a:lnTo>
                    <a:cubicBezTo>
                      <a:pt x="452" y="211"/>
                      <a:pt x="187"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 name="Google Shape;1142;p24"/>
              <p:cNvSpPr/>
              <p:nvPr/>
            </p:nvSpPr>
            <p:spPr>
              <a:xfrm>
                <a:off x="2140525" y="3033725"/>
                <a:ext cx="19525" cy="798750"/>
              </a:xfrm>
              <a:custGeom>
                <a:rect b="b" l="l" r="r" t="t"/>
                <a:pathLst>
                  <a:path extrusionOk="0" h="31950" w="781">
                    <a:moveTo>
                      <a:pt x="1" y="1"/>
                    </a:moveTo>
                    <a:lnTo>
                      <a:pt x="1" y="31950"/>
                    </a:lnTo>
                    <a:cubicBezTo>
                      <a:pt x="234" y="31841"/>
                      <a:pt x="492" y="31716"/>
                      <a:pt x="780" y="31591"/>
                    </a:cubicBezTo>
                    <a:lnTo>
                      <a:pt x="780" y="359"/>
                    </a:lnTo>
                    <a:cubicBezTo>
                      <a:pt x="492" y="234"/>
                      <a:pt x="234" y="110"/>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 name="Google Shape;1143;p24"/>
              <p:cNvSpPr/>
              <p:nvPr/>
            </p:nvSpPr>
            <p:spPr>
              <a:xfrm>
                <a:off x="2170150" y="3047375"/>
                <a:ext cx="19500" cy="771475"/>
              </a:xfrm>
              <a:custGeom>
                <a:rect b="b" l="l" r="r" t="t"/>
                <a:pathLst>
                  <a:path extrusionOk="0" h="30859" w="780">
                    <a:moveTo>
                      <a:pt x="0" y="0"/>
                    </a:moveTo>
                    <a:lnTo>
                      <a:pt x="0" y="30858"/>
                    </a:lnTo>
                    <a:cubicBezTo>
                      <a:pt x="242" y="30741"/>
                      <a:pt x="507" y="30624"/>
                      <a:pt x="780" y="30500"/>
                    </a:cubicBezTo>
                    <a:lnTo>
                      <a:pt x="780" y="359"/>
                    </a:lnTo>
                    <a:cubicBezTo>
                      <a:pt x="507" y="234"/>
                      <a:pt x="242" y="11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 name="Google Shape;1144;p24"/>
              <p:cNvSpPr/>
              <p:nvPr/>
            </p:nvSpPr>
            <p:spPr>
              <a:xfrm>
                <a:off x="2199775" y="3060800"/>
                <a:ext cx="19500" cy="744600"/>
              </a:xfrm>
              <a:custGeom>
                <a:rect b="b" l="l" r="r" t="t"/>
                <a:pathLst>
                  <a:path extrusionOk="0" h="29784" w="780">
                    <a:moveTo>
                      <a:pt x="0" y="1"/>
                    </a:moveTo>
                    <a:lnTo>
                      <a:pt x="0" y="29783"/>
                    </a:lnTo>
                    <a:cubicBezTo>
                      <a:pt x="250" y="29666"/>
                      <a:pt x="515" y="29549"/>
                      <a:pt x="780" y="29432"/>
                    </a:cubicBezTo>
                    <a:lnTo>
                      <a:pt x="780" y="352"/>
                    </a:lnTo>
                    <a:cubicBezTo>
                      <a:pt x="515" y="235"/>
                      <a:pt x="250" y="118"/>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 name="Google Shape;1145;p24"/>
              <p:cNvSpPr/>
              <p:nvPr/>
            </p:nvSpPr>
            <p:spPr>
              <a:xfrm>
                <a:off x="2229575" y="3074050"/>
                <a:ext cx="19525" cy="718100"/>
              </a:xfrm>
              <a:custGeom>
                <a:rect b="b" l="l" r="r" t="t"/>
                <a:pathLst>
                  <a:path extrusionOk="0" h="28724" w="781">
                    <a:moveTo>
                      <a:pt x="1" y="1"/>
                    </a:moveTo>
                    <a:lnTo>
                      <a:pt x="1" y="28723"/>
                    </a:lnTo>
                    <a:cubicBezTo>
                      <a:pt x="250" y="28606"/>
                      <a:pt x="507" y="28497"/>
                      <a:pt x="780" y="28380"/>
                    </a:cubicBezTo>
                    <a:lnTo>
                      <a:pt x="780" y="344"/>
                    </a:lnTo>
                    <a:cubicBezTo>
                      <a:pt x="507" y="227"/>
                      <a:pt x="250"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 name="Google Shape;1146;p24"/>
              <p:cNvSpPr/>
              <p:nvPr/>
            </p:nvSpPr>
            <p:spPr>
              <a:xfrm>
                <a:off x="2259200" y="3087125"/>
                <a:ext cx="19500" cy="691950"/>
              </a:xfrm>
              <a:custGeom>
                <a:rect b="b" l="l" r="r" t="t"/>
                <a:pathLst>
                  <a:path extrusionOk="0" h="27678" w="780">
                    <a:moveTo>
                      <a:pt x="0" y="0"/>
                    </a:moveTo>
                    <a:lnTo>
                      <a:pt x="0" y="27678"/>
                    </a:lnTo>
                    <a:cubicBezTo>
                      <a:pt x="258" y="27561"/>
                      <a:pt x="515" y="27452"/>
                      <a:pt x="780" y="27335"/>
                    </a:cubicBezTo>
                    <a:lnTo>
                      <a:pt x="780" y="343"/>
                    </a:lnTo>
                    <a:cubicBezTo>
                      <a:pt x="515" y="226"/>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 name="Google Shape;1147;p24"/>
              <p:cNvSpPr/>
              <p:nvPr/>
            </p:nvSpPr>
            <p:spPr>
              <a:xfrm>
                <a:off x="2288825" y="3099975"/>
                <a:ext cx="19500" cy="666250"/>
              </a:xfrm>
              <a:custGeom>
                <a:rect b="b" l="l" r="r" t="t"/>
                <a:pathLst>
                  <a:path extrusionOk="0" h="26650" w="780">
                    <a:moveTo>
                      <a:pt x="0" y="1"/>
                    </a:moveTo>
                    <a:lnTo>
                      <a:pt x="0" y="26650"/>
                    </a:lnTo>
                    <a:cubicBezTo>
                      <a:pt x="257" y="26533"/>
                      <a:pt x="522" y="26424"/>
                      <a:pt x="780" y="26314"/>
                    </a:cubicBezTo>
                    <a:lnTo>
                      <a:pt x="780" y="336"/>
                    </a:lnTo>
                    <a:cubicBezTo>
                      <a:pt x="522" y="227"/>
                      <a:pt x="257"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 name="Google Shape;1148;p24"/>
              <p:cNvSpPr/>
              <p:nvPr/>
            </p:nvSpPr>
            <p:spPr>
              <a:xfrm>
                <a:off x="2318625" y="3112650"/>
                <a:ext cx="19525" cy="640900"/>
              </a:xfrm>
              <a:custGeom>
                <a:rect b="b" l="l" r="r" t="t"/>
                <a:pathLst>
                  <a:path extrusionOk="0" h="25636" w="781">
                    <a:moveTo>
                      <a:pt x="1" y="0"/>
                    </a:moveTo>
                    <a:lnTo>
                      <a:pt x="1" y="25636"/>
                    </a:lnTo>
                    <a:cubicBezTo>
                      <a:pt x="258" y="25527"/>
                      <a:pt x="515" y="25418"/>
                      <a:pt x="780" y="25301"/>
                    </a:cubicBezTo>
                    <a:lnTo>
                      <a:pt x="780" y="328"/>
                    </a:lnTo>
                    <a:cubicBezTo>
                      <a:pt x="515" y="218"/>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 name="Google Shape;1149;p24"/>
              <p:cNvSpPr/>
              <p:nvPr/>
            </p:nvSpPr>
            <p:spPr>
              <a:xfrm>
                <a:off x="2348250" y="3125125"/>
                <a:ext cx="19500" cy="615975"/>
              </a:xfrm>
              <a:custGeom>
                <a:rect b="b" l="l" r="r" t="t"/>
                <a:pathLst>
                  <a:path extrusionOk="0" h="24639" w="780">
                    <a:moveTo>
                      <a:pt x="0" y="0"/>
                    </a:moveTo>
                    <a:lnTo>
                      <a:pt x="0" y="24638"/>
                    </a:lnTo>
                    <a:cubicBezTo>
                      <a:pt x="258" y="24529"/>
                      <a:pt x="523" y="24420"/>
                      <a:pt x="780" y="24311"/>
                    </a:cubicBezTo>
                    <a:lnTo>
                      <a:pt x="780" y="327"/>
                    </a:lnTo>
                    <a:cubicBezTo>
                      <a:pt x="523" y="218"/>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 name="Google Shape;1150;p24"/>
              <p:cNvSpPr/>
              <p:nvPr/>
            </p:nvSpPr>
            <p:spPr>
              <a:xfrm>
                <a:off x="2378050" y="3137400"/>
                <a:ext cx="19525" cy="591425"/>
              </a:xfrm>
              <a:custGeom>
                <a:rect b="b" l="l" r="r" t="t"/>
                <a:pathLst>
                  <a:path extrusionOk="0" h="23657" w="781">
                    <a:moveTo>
                      <a:pt x="1" y="0"/>
                    </a:moveTo>
                    <a:lnTo>
                      <a:pt x="1" y="23656"/>
                    </a:lnTo>
                    <a:cubicBezTo>
                      <a:pt x="258" y="23547"/>
                      <a:pt x="515" y="23438"/>
                      <a:pt x="780" y="23336"/>
                    </a:cubicBezTo>
                    <a:lnTo>
                      <a:pt x="780" y="320"/>
                    </a:lnTo>
                    <a:cubicBezTo>
                      <a:pt x="515" y="211"/>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 name="Google Shape;1151;p24"/>
              <p:cNvSpPr/>
              <p:nvPr/>
            </p:nvSpPr>
            <p:spPr>
              <a:xfrm>
                <a:off x="2407675" y="3149475"/>
                <a:ext cx="19525" cy="567250"/>
              </a:xfrm>
              <a:custGeom>
                <a:rect b="b" l="l" r="r" t="t"/>
                <a:pathLst>
                  <a:path extrusionOk="0" h="22690" w="781">
                    <a:moveTo>
                      <a:pt x="1" y="0"/>
                    </a:moveTo>
                    <a:lnTo>
                      <a:pt x="1" y="22690"/>
                    </a:lnTo>
                    <a:cubicBezTo>
                      <a:pt x="258" y="22588"/>
                      <a:pt x="515" y="22479"/>
                      <a:pt x="780" y="22378"/>
                    </a:cubicBezTo>
                    <a:lnTo>
                      <a:pt x="780" y="312"/>
                    </a:lnTo>
                    <a:cubicBezTo>
                      <a:pt x="515" y="211"/>
                      <a:pt x="258" y="10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 name="Google Shape;1152;p24"/>
              <p:cNvSpPr/>
              <p:nvPr/>
            </p:nvSpPr>
            <p:spPr>
              <a:xfrm>
                <a:off x="2437300" y="3161350"/>
                <a:ext cx="19500" cy="543500"/>
              </a:xfrm>
              <a:custGeom>
                <a:rect b="b" l="l" r="r" t="t"/>
                <a:pathLst>
                  <a:path extrusionOk="0" h="21740" w="780">
                    <a:moveTo>
                      <a:pt x="0" y="1"/>
                    </a:moveTo>
                    <a:lnTo>
                      <a:pt x="0" y="21739"/>
                    </a:lnTo>
                    <a:cubicBezTo>
                      <a:pt x="265" y="21638"/>
                      <a:pt x="523" y="21537"/>
                      <a:pt x="780" y="21435"/>
                    </a:cubicBezTo>
                    <a:lnTo>
                      <a:pt x="780" y="305"/>
                    </a:lnTo>
                    <a:cubicBezTo>
                      <a:pt x="523" y="203"/>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 name="Google Shape;1153;p24"/>
              <p:cNvSpPr/>
              <p:nvPr/>
            </p:nvSpPr>
            <p:spPr>
              <a:xfrm>
                <a:off x="2467100" y="3172850"/>
                <a:ext cx="19525" cy="520500"/>
              </a:xfrm>
              <a:custGeom>
                <a:rect b="b" l="l" r="r" t="t"/>
                <a:pathLst>
                  <a:path extrusionOk="0" h="20820" w="781">
                    <a:moveTo>
                      <a:pt x="1" y="1"/>
                    </a:moveTo>
                    <a:lnTo>
                      <a:pt x="1" y="20819"/>
                    </a:lnTo>
                    <a:cubicBezTo>
                      <a:pt x="258" y="20718"/>
                      <a:pt x="515" y="20625"/>
                      <a:pt x="780" y="20523"/>
                    </a:cubicBezTo>
                    <a:lnTo>
                      <a:pt x="780" y="297"/>
                    </a:lnTo>
                    <a:cubicBezTo>
                      <a:pt x="515"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 name="Google Shape;1154;p24"/>
              <p:cNvSpPr/>
              <p:nvPr/>
            </p:nvSpPr>
            <p:spPr>
              <a:xfrm>
                <a:off x="2496725" y="3183950"/>
                <a:ext cx="19525" cy="498100"/>
              </a:xfrm>
              <a:custGeom>
                <a:rect b="b" l="l" r="r" t="t"/>
                <a:pathLst>
                  <a:path extrusionOk="0" h="19924" w="781">
                    <a:moveTo>
                      <a:pt x="1" y="1"/>
                    </a:moveTo>
                    <a:lnTo>
                      <a:pt x="1" y="19923"/>
                    </a:lnTo>
                    <a:cubicBezTo>
                      <a:pt x="258" y="19830"/>
                      <a:pt x="523" y="19736"/>
                      <a:pt x="780" y="19635"/>
                    </a:cubicBezTo>
                    <a:lnTo>
                      <a:pt x="780" y="289"/>
                    </a:lnTo>
                    <a:cubicBezTo>
                      <a:pt x="523"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 name="Google Shape;1155;p24"/>
              <p:cNvSpPr/>
              <p:nvPr/>
            </p:nvSpPr>
            <p:spPr>
              <a:xfrm>
                <a:off x="2526350" y="3195075"/>
                <a:ext cx="19500" cy="476050"/>
              </a:xfrm>
              <a:custGeom>
                <a:rect b="b" l="l" r="r" t="t"/>
                <a:pathLst>
                  <a:path extrusionOk="0" h="19042" w="780">
                    <a:moveTo>
                      <a:pt x="0" y="0"/>
                    </a:moveTo>
                    <a:lnTo>
                      <a:pt x="0" y="19042"/>
                    </a:lnTo>
                    <a:cubicBezTo>
                      <a:pt x="265" y="18948"/>
                      <a:pt x="523" y="18855"/>
                      <a:pt x="780" y="18761"/>
                    </a:cubicBezTo>
                    <a:lnTo>
                      <a:pt x="780" y="273"/>
                    </a:lnTo>
                    <a:cubicBezTo>
                      <a:pt x="523" y="187"/>
                      <a:pt x="265"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 name="Google Shape;1156;p24"/>
              <p:cNvSpPr/>
              <p:nvPr/>
            </p:nvSpPr>
            <p:spPr>
              <a:xfrm>
                <a:off x="2556175" y="3205600"/>
                <a:ext cx="19500" cy="455025"/>
              </a:xfrm>
              <a:custGeom>
                <a:rect b="b" l="l" r="r" t="t"/>
                <a:pathLst>
                  <a:path extrusionOk="0" h="18201" w="780">
                    <a:moveTo>
                      <a:pt x="0" y="0"/>
                    </a:moveTo>
                    <a:lnTo>
                      <a:pt x="0" y="18200"/>
                    </a:lnTo>
                    <a:cubicBezTo>
                      <a:pt x="257" y="18106"/>
                      <a:pt x="522" y="18021"/>
                      <a:pt x="779" y="17927"/>
                    </a:cubicBezTo>
                    <a:lnTo>
                      <a:pt x="779" y="265"/>
                    </a:lnTo>
                    <a:cubicBezTo>
                      <a:pt x="522" y="179"/>
                      <a:pt x="257"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 name="Google Shape;1157;p24"/>
              <p:cNvSpPr/>
              <p:nvPr/>
            </p:nvSpPr>
            <p:spPr>
              <a:xfrm>
                <a:off x="2585775" y="3215725"/>
                <a:ext cx="19525" cy="434750"/>
              </a:xfrm>
              <a:custGeom>
                <a:rect b="b" l="l" r="r" t="t"/>
                <a:pathLst>
                  <a:path extrusionOk="0" h="17390" w="781">
                    <a:moveTo>
                      <a:pt x="1" y="0"/>
                    </a:moveTo>
                    <a:lnTo>
                      <a:pt x="1" y="17390"/>
                    </a:lnTo>
                    <a:cubicBezTo>
                      <a:pt x="266" y="17296"/>
                      <a:pt x="523" y="17210"/>
                      <a:pt x="780" y="17133"/>
                    </a:cubicBezTo>
                    <a:lnTo>
                      <a:pt x="780" y="258"/>
                    </a:lnTo>
                    <a:cubicBezTo>
                      <a:pt x="523" y="172"/>
                      <a:pt x="266" y="8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 name="Google Shape;1158;p24"/>
              <p:cNvSpPr/>
              <p:nvPr/>
            </p:nvSpPr>
            <p:spPr>
              <a:xfrm>
                <a:off x="2615600" y="3225475"/>
                <a:ext cx="19500" cy="415250"/>
              </a:xfrm>
              <a:custGeom>
                <a:rect b="b" l="l" r="r" t="t"/>
                <a:pathLst>
                  <a:path extrusionOk="0" h="16610" w="780">
                    <a:moveTo>
                      <a:pt x="0" y="0"/>
                    </a:moveTo>
                    <a:lnTo>
                      <a:pt x="0" y="16610"/>
                    </a:lnTo>
                    <a:cubicBezTo>
                      <a:pt x="258" y="16524"/>
                      <a:pt x="523" y="16446"/>
                      <a:pt x="780" y="16361"/>
                    </a:cubicBezTo>
                    <a:lnTo>
                      <a:pt x="780" y="242"/>
                    </a:lnTo>
                    <a:cubicBezTo>
                      <a:pt x="523" y="164"/>
                      <a:pt x="258"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 name="Google Shape;1159;p24"/>
              <p:cNvSpPr/>
              <p:nvPr/>
            </p:nvSpPr>
            <p:spPr>
              <a:xfrm>
                <a:off x="2645225" y="3234625"/>
                <a:ext cx="19500" cy="396750"/>
              </a:xfrm>
              <a:custGeom>
                <a:rect b="b" l="l" r="r" t="t"/>
                <a:pathLst>
                  <a:path extrusionOk="0" h="15870" w="780">
                    <a:moveTo>
                      <a:pt x="0" y="1"/>
                    </a:moveTo>
                    <a:lnTo>
                      <a:pt x="0" y="15870"/>
                    </a:lnTo>
                    <a:cubicBezTo>
                      <a:pt x="265" y="15792"/>
                      <a:pt x="522" y="15714"/>
                      <a:pt x="779" y="15644"/>
                    </a:cubicBezTo>
                    <a:lnTo>
                      <a:pt x="779" y="234"/>
                    </a:lnTo>
                    <a:cubicBezTo>
                      <a:pt x="522" y="156"/>
                      <a:pt x="265" y="8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 name="Google Shape;1160;p24"/>
              <p:cNvSpPr/>
              <p:nvPr/>
            </p:nvSpPr>
            <p:spPr>
              <a:xfrm>
                <a:off x="2674825" y="3243400"/>
                <a:ext cx="19525" cy="379400"/>
              </a:xfrm>
              <a:custGeom>
                <a:rect b="b" l="l" r="r" t="t"/>
                <a:pathLst>
                  <a:path extrusionOk="0" h="15176" w="781">
                    <a:moveTo>
                      <a:pt x="1" y="0"/>
                    </a:moveTo>
                    <a:lnTo>
                      <a:pt x="1" y="15176"/>
                    </a:lnTo>
                    <a:cubicBezTo>
                      <a:pt x="266" y="15106"/>
                      <a:pt x="523" y="15036"/>
                      <a:pt x="780" y="14965"/>
                    </a:cubicBezTo>
                    <a:lnTo>
                      <a:pt x="780" y="211"/>
                    </a:lnTo>
                    <a:cubicBezTo>
                      <a:pt x="523" y="141"/>
                      <a:pt x="266" y="7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 name="Google Shape;1161;p24"/>
              <p:cNvSpPr/>
              <p:nvPr/>
            </p:nvSpPr>
            <p:spPr>
              <a:xfrm>
                <a:off x="2704650" y="3251200"/>
                <a:ext cx="19500" cy="363825"/>
              </a:xfrm>
              <a:custGeom>
                <a:rect b="b" l="l" r="r" t="t"/>
                <a:pathLst>
                  <a:path extrusionOk="0" h="14553" w="780">
                    <a:moveTo>
                      <a:pt x="0" y="0"/>
                    </a:moveTo>
                    <a:lnTo>
                      <a:pt x="0" y="14552"/>
                    </a:lnTo>
                    <a:cubicBezTo>
                      <a:pt x="265" y="14482"/>
                      <a:pt x="523" y="14420"/>
                      <a:pt x="780" y="14365"/>
                    </a:cubicBezTo>
                    <a:lnTo>
                      <a:pt x="780" y="187"/>
                    </a:lnTo>
                    <a:cubicBezTo>
                      <a:pt x="523" y="133"/>
                      <a:pt x="265" y="7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 name="Google Shape;1162;p24"/>
              <p:cNvSpPr/>
              <p:nvPr/>
            </p:nvSpPr>
            <p:spPr>
              <a:xfrm>
                <a:off x="2734275" y="3258200"/>
                <a:ext cx="19500" cy="349800"/>
              </a:xfrm>
              <a:custGeom>
                <a:rect b="b" l="l" r="r" t="t"/>
                <a:pathLst>
                  <a:path extrusionOk="0" h="13992" w="780">
                    <a:moveTo>
                      <a:pt x="0" y="1"/>
                    </a:moveTo>
                    <a:lnTo>
                      <a:pt x="0" y="13992"/>
                    </a:lnTo>
                    <a:cubicBezTo>
                      <a:pt x="265" y="13937"/>
                      <a:pt x="530" y="13882"/>
                      <a:pt x="780" y="13836"/>
                    </a:cubicBezTo>
                    <a:lnTo>
                      <a:pt x="780" y="157"/>
                    </a:lnTo>
                    <a:cubicBezTo>
                      <a:pt x="530" y="110"/>
                      <a:pt x="265"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 name="Google Shape;1163;p24"/>
              <p:cNvSpPr/>
              <p:nvPr/>
            </p:nvSpPr>
            <p:spPr>
              <a:xfrm>
                <a:off x="2764075" y="3263850"/>
                <a:ext cx="19525" cy="338500"/>
              </a:xfrm>
              <a:custGeom>
                <a:rect b="b" l="l" r="r" t="t"/>
                <a:pathLst>
                  <a:path extrusionOk="0" h="13540" w="781">
                    <a:moveTo>
                      <a:pt x="1" y="1"/>
                    </a:moveTo>
                    <a:lnTo>
                      <a:pt x="1" y="13540"/>
                    </a:lnTo>
                    <a:cubicBezTo>
                      <a:pt x="266" y="13493"/>
                      <a:pt x="523" y="13454"/>
                      <a:pt x="780" y="13415"/>
                    </a:cubicBezTo>
                    <a:lnTo>
                      <a:pt x="780" y="118"/>
                    </a:lnTo>
                    <a:cubicBezTo>
                      <a:pt x="523" y="86"/>
                      <a:pt x="266" y="47"/>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 name="Google Shape;1164;p24"/>
              <p:cNvSpPr/>
              <p:nvPr/>
            </p:nvSpPr>
            <p:spPr>
              <a:xfrm>
                <a:off x="2793700" y="3268150"/>
                <a:ext cx="19500" cy="329925"/>
              </a:xfrm>
              <a:custGeom>
                <a:rect b="b" l="l" r="r" t="t"/>
                <a:pathLst>
                  <a:path extrusionOk="0" h="13197" w="780">
                    <a:moveTo>
                      <a:pt x="0" y="0"/>
                    </a:moveTo>
                    <a:lnTo>
                      <a:pt x="0" y="13196"/>
                    </a:lnTo>
                    <a:cubicBezTo>
                      <a:pt x="273" y="13173"/>
                      <a:pt x="530" y="13149"/>
                      <a:pt x="780" y="13141"/>
                    </a:cubicBezTo>
                    <a:lnTo>
                      <a:pt x="780" y="55"/>
                    </a:lnTo>
                    <a:cubicBezTo>
                      <a:pt x="530" y="47"/>
                      <a:pt x="273" y="2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 name="Google Shape;1165;p24"/>
              <p:cNvSpPr/>
              <p:nvPr/>
            </p:nvSpPr>
            <p:spPr>
              <a:xfrm>
                <a:off x="2823325" y="3268925"/>
                <a:ext cx="19500" cy="328350"/>
              </a:xfrm>
              <a:custGeom>
                <a:rect b="b" l="l" r="r" t="t"/>
                <a:pathLst>
                  <a:path extrusionOk="0" h="13134" w="780">
                    <a:moveTo>
                      <a:pt x="780" y="0"/>
                    </a:moveTo>
                    <a:cubicBezTo>
                      <a:pt x="507" y="24"/>
                      <a:pt x="250" y="32"/>
                      <a:pt x="0" y="32"/>
                    </a:cubicBezTo>
                    <a:lnTo>
                      <a:pt x="0" y="13103"/>
                    </a:lnTo>
                    <a:cubicBezTo>
                      <a:pt x="250" y="13103"/>
                      <a:pt x="507" y="13110"/>
                      <a:pt x="780" y="1313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 name="Google Shape;1166;p24"/>
              <p:cNvSpPr/>
              <p:nvPr/>
            </p:nvSpPr>
            <p:spPr>
              <a:xfrm>
                <a:off x="2853125" y="3265600"/>
                <a:ext cx="19525" cy="335000"/>
              </a:xfrm>
              <a:custGeom>
                <a:rect b="b" l="l" r="r" t="t"/>
                <a:pathLst>
                  <a:path extrusionOk="0" h="13400" w="781">
                    <a:moveTo>
                      <a:pt x="780" y="1"/>
                    </a:moveTo>
                    <a:cubicBezTo>
                      <a:pt x="507" y="40"/>
                      <a:pt x="250" y="71"/>
                      <a:pt x="1" y="102"/>
                    </a:cubicBezTo>
                    <a:lnTo>
                      <a:pt x="1" y="13298"/>
                    </a:lnTo>
                    <a:cubicBezTo>
                      <a:pt x="250" y="13329"/>
                      <a:pt x="507" y="13360"/>
                      <a:pt x="780" y="1339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 name="Google Shape;1167;p24"/>
              <p:cNvSpPr/>
              <p:nvPr/>
            </p:nvSpPr>
            <p:spPr>
              <a:xfrm>
                <a:off x="2882750" y="3260350"/>
                <a:ext cx="19500" cy="345500"/>
              </a:xfrm>
              <a:custGeom>
                <a:rect b="b" l="l" r="r" t="t"/>
                <a:pathLst>
                  <a:path extrusionOk="0" h="13820" w="780">
                    <a:moveTo>
                      <a:pt x="780" y="0"/>
                    </a:moveTo>
                    <a:cubicBezTo>
                      <a:pt x="515" y="55"/>
                      <a:pt x="250" y="102"/>
                      <a:pt x="0" y="141"/>
                    </a:cubicBezTo>
                    <a:lnTo>
                      <a:pt x="0" y="13680"/>
                    </a:lnTo>
                    <a:cubicBezTo>
                      <a:pt x="250" y="13718"/>
                      <a:pt x="515" y="13765"/>
                      <a:pt x="780" y="138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 name="Google Shape;1168;p24"/>
              <p:cNvSpPr/>
              <p:nvPr/>
            </p:nvSpPr>
            <p:spPr>
              <a:xfrm>
                <a:off x="2912375" y="3253725"/>
                <a:ext cx="19500" cy="358750"/>
              </a:xfrm>
              <a:custGeom>
                <a:rect b="b" l="l" r="r" t="t"/>
                <a:pathLst>
                  <a:path extrusionOk="0" h="14350" w="780">
                    <a:moveTo>
                      <a:pt x="780" y="0"/>
                    </a:moveTo>
                    <a:cubicBezTo>
                      <a:pt x="515" y="63"/>
                      <a:pt x="257" y="125"/>
                      <a:pt x="0" y="180"/>
                    </a:cubicBezTo>
                    <a:lnTo>
                      <a:pt x="0" y="14171"/>
                    </a:lnTo>
                    <a:cubicBezTo>
                      <a:pt x="257" y="14225"/>
                      <a:pt x="515" y="14287"/>
                      <a:pt x="780" y="143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 name="Google Shape;1169;p24"/>
              <p:cNvSpPr/>
              <p:nvPr/>
            </p:nvSpPr>
            <p:spPr>
              <a:xfrm>
                <a:off x="2942175" y="3246125"/>
                <a:ext cx="19525" cy="373950"/>
              </a:xfrm>
              <a:custGeom>
                <a:rect b="b" l="l" r="r" t="t"/>
                <a:pathLst>
                  <a:path extrusionOk="0" h="14958" w="781">
                    <a:moveTo>
                      <a:pt x="780" y="0"/>
                    </a:moveTo>
                    <a:cubicBezTo>
                      <a:pt x="515" y="71"/>
                      <a:pt x="258" y="141"/>
                      <a:pt x="1" y="203"/>
                    </a:cubicBezTo>
                    <a:lnTo>
                      <a:pt x="1" y="14755"/>
                    </a:lnTo>
                    <a:cubicBezTo>
                      <a:pt x="258" y="14817"/>
                      <a:pt x="515" y="14888"/>
                      <a:pt x="780" y="1495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 name="Google Shape;1170;p24"/>
              <p:cNvSpPr/>
              <p:nvPr/>
            </p:nvSpPr>
            <p:spPr>
              <a:xfrm>
                <a:off x="2971800" y="3237750"/>
                <a:ext cx="19500" cy="390700"/>
              </a:xfrm>
              <a:custGeom>
                <a:rect b="b" l="l" r="r" t="t"/>
                <a:pathLst>
                  <a:path extrusionOk="0" h="15628" w="780">
                    <a:moveTo>
                      <a:pt x="780" y="0"/>
                    </a:moveTo>
                    <a:cubicBezTo>
                      <a:pt x="515" y="78"/>
                      <a:pt x="258" y="148"/>
                      <a:pt x="0" y="226"/>
                    </a:cubicBezTo>
                    <a:lnTo>
                      <a:pt x="0" y="15402"/>
                    </a:lnTo>
                    <a:cubicBezTo>
                      <a:pt x="258" y="15472"/>
                      <a:pt x="515" y="15550"/>
                      <a:pt x="780" y="1562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 name="Google Shape;1171;p24"/>
              <p:cNvSpPr/>
              <p:nvPr/>
            </p:nvSpPr>
            <p:spPr>
              <a:xfrm>
                <a:off x="3001600" y="3228775"/>
                <a:ext cx="19525" cy="408650"/>
              </a:xfrm>
              <a:custGeom>
                <a:rect b="b" l="l" r="r" t="t"/>
                <a:pathLst>
                  <a:path extrusionOk="0" h="16346" w="781">
                    <a:moveTo>
                      <a:pt x="780" y="1"/>
                    </a:moveTo>
                    <a:cubicBezTo>
                      <a:pt x="515" y="79"/>
                      <a:pt x="258" y="157"/>
                      <a:pt x="1" y="235"/>
                    </a:cubicBezTo>
                    <a:lnTo>
                      <a:pt x="1" y="16104"/>
                    </a:lnTo>
                    <a:cubicBezTo>
                      <a:pt x="258" y="16182"/>
                      <a:pt x="515" y="16268"/>
                      <a:pt x="780" y="1634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 name="Google Shape;1172;p24"/>
              <p:cNvSpPr/>
              <p:nvPr/>
            </p:nvSpPr>
            <p:spPr>
              <a:xfrm>
                <a:off x="3031225" y="3219225"/>
                <a:ext cx="19525" cy="427750"/>
              </a:xfrm>
              <a:custGeom>
                <a:rect b="b" l="l" r="r" t="t"/>
                <a:pathLst>
                  <a:path extrusionOk="0" h="17110" w="781">
                    <a:moveTo>
                      <a:pt x="780" y="1"/>
                    </a:moveTo>
                    <a:cubicBezTo>
                      <a:pt x="515" y="86"/>
                      <a:pt x="258" y="172"/>
                      <a:pt x="1" y="250"/>
                    </a:cubicBezTo>
                    <a:lnTo>
                      <a:pt x="1" y="16860"/>
                    </a:lnTo>
                    <a:cubicBezTo>
                      <a:pt x="258" y="16938"/>
                      <a:pt x="515" y="17024"/>
                      <a:pt x="780" y="171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 name="Google Shape;1173;p24"/>
              <p:cNvSpPr/>
              <p:nvPr/>
            </p:nvSpPr>
            <p:spPr>
              <a:xfrm>
                <a:off x="3060850" y="3209100"/>
                <a:ext cx="19500" cy="448000"/>
              </a:xfrm>
              <a:custGeom>
                <a:rect b="b" l="l" r="r" t="t"/>
                <a:pathLst>
                  <a:path extrusionOk="0" h="17920" w="780">
                    <a:moveTo>
                      <a:pt x="780" y="0"/>
                    </a:moveTo>
                    <a:cubicBezTo>
                      <a:pt x="523" y="94"/>
                      <a:pt x="258" y="180"/>
                      <a:pt x="0" y="265"/>
                    </a:cubicBezTo>
                    <a:lnTo>
                      <a:pt x="0" y="17655"/>
                    </a:lnTo>
                    <a:cubicBezTo>
                      <a:pt x="258" y="17740"/>
                      <a:pt x="523" y="17826"/>
                      <a:pt x="780" y="179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 name="Google Shape;1174;p24"/>
              <p:cNvSpPr/>
              <p:nvPr/>
            </p:nvSpPr>
            <p:spPr>
              <a:xfrm>
                <a:off x="3090675" y="3198575"/>
                <a:ext cx="19500" cy="468850"/>
              </a:xfrm>
              <a:custGeom>
                <a:rect b="b" l="l" r="r" t="t"/>
                <a:pathLst>
                  <a:path extrusionOk="0" h="18754" w="780">
                    <a:moveTo>
                      <a:pt x="779" y="1"/>
                    </a:moveTo>
                    <a:cubicBezTo>
                      <a:pt x="514" y="94"/>
                      <a:pt x="257" y="188"/>
                      <a:pt x="0" y="281"/>
                    </a:cubicBezTo>
                    <a:lnTo>
                      <a:pt x="0" y="18481"/>
                    </a:lnTo>
                    <a:cubicBezTo>
                      <a:pt x="257" y="18575"/>
                      <a:pt x="514" y="18660"/>
                      <a:pt x="779" y="18754"/>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 name="Google Shape;1175;p24"/>
              <p:cNvSpPr/>
              <p:nvPr/>
            </p:nvSpPr>
            <p:spPr>
              <a:xfrm>
                <a:off x="3120275" y="3187850"/>
                <a:ext cx="19525" cy="490500"/>
              </a:xfrm>
              <a:custGeom>
                <a:rect b="b" l="l" r="r" t="t"/>
                <a:pathLst>
                  <a:path extrusionOk="0" h="19620" w="781">
                    <a:moveTo>
                      <a:pt x="780" y="1"/>
                    </a:moveTo>
                    <a:cubicBezTo>
                      <a:pt x="523" y="94"/>
                      <a:pt x="258" y="188"/>
                      <a:pt x="1" y="289"/>
                    </a:cubicBezTo>
                    <a:lnTo>
                      <a:pt x="1" y="19331"/>
                    </a:lnTo>
                    <a:cubicBezTo>
                      <a:pt x="258" y="19424"/>
                      <a:pt x="523" y="19526"/>
                      <a:pt x="780" y="196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 name="Google Shape;1176;p24"/>
              <p:cNvSpPr/>
              <p:nvPr/>
            </p:nvSpPr>
            <p:spPr>
              <a:xfrm>
                <a:off x="3149900" y="3176750"/>
                <a:ext cx="19500" cy="512700"/>
              </a:xfrm>
              <a:custGeom>
                <a:rect b="b" l="l" r="r" t="t"/>
                <a:pathLst>
                  <a:path extrusionOk="0" h="20508" w="780">
                    <a:moveTo>
                      <a:pt x="780" y="1"/>
                    </a:moveTo>
                    <a:cubicBezTo>
                      <a:pt x="523" y="94"/>
                      <a:pt x="266" y="195"/>
                      <a:pt x="1" y="289"/>
                    </a:cubicBezTo>
                    <a:lnTo>
                      <a:pt x="1" y="20211"/>
                    </a:lnTo>
                    <a:cubicBezTo>
                      <a:pt x="266" y="20313"/>
                      <a:pt x="523" y="20406"/>
                      <a:pt x="780" y="2050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 name="Google Shape;1177;p24"/>
              <p:cNvSpPr/>
              <p:nvPr/>
            </p:nvSpPr>
            <p:spPr>
              <a:xfrm>
                <a:off x="3179725" y="3165250"/>
                <a:ext cx="19500" cy="535700"/>
              </a:xfrm>
              <a:custGeom>
                <a:rect b="b" l="l" r="r" t="t"/>
                <a:pathLst>
                  <a:path extrusionOk="0" h="21428" w="780">
                    <a:moveTo>
                      <a:pt x="779" y="1"/>
                    </a:moveTo>
                    <a:cubicBezTo>
                      <a:pt x="522" y="102"/>
                      <a:pt x="257" y="203"/>
                      <a:pt x="0" y="305"/>
                    </a:cubicBezTo>
                    <a:lnTo>
                      <a:pt x="0" y="21123"/>
                    </a:lnTo>
                    <a:cubicBezTo>
                      <a:pt x="257" y="21225"/>
                      <a:pt x="522" y="21326"/>
                      <a:pt x="779" y="21427"/>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 name="Google Shape;1178;p24"/>
              <p:cNvSpPr/>
              <p:nvPr/>
            </p:nvSpPr>
            <p:spPr>
              <a:xfrm>
                <a:off x="3209325" y="3153575"/>
                <a:ext cx="19525" cy="559075"/>
              </a:xfrm>
              <a:custGeom>
                <a:rect b="b" l="l" r="r" t="t"/>
                <a:pathLst>
                  <a:path extrusionOk="0" h="22363" w="781">
                    <a:moveTo>
                      <a:pt x="780" y="0"/>
                    </a:moveTo>
                    <a:cubicBezTo>
                      <a:pt x="523" y="101"/>
                      <a:pt x="266" y="203"/>
                      <a:pt x="1" y="312"/>
                    </a:cubicBezTo>
                    <a:lnTo>
                      <a:pt x="1" y="22050"/>
                    </a:lnTo>
                    <a:cubicBezTo>
                      <a:pt x="266" y="22152"/>
                      <a:pt x="523" y="22261"/>
                      <a:pt x="780" y="2236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 name="Google Shape;1179;p24"/>
              <p:cNvSpPr/>
              <p:nvPr/>
            </p:nvSpPr>
            <p:spPr>
              <a:xfrm>
                <a:off x="3239150" y="3141675"/>
                <a:ext cx="19500" cy="582850"/>
              </a:xfrm>
              <a:custGeom>
                <a:rect b="b" l="l" r="r" t="t"/>
                <a:pathLst>
                  <a:path extrusionOk="0" h="23314" w="780">
                    <a:moveTo>
                      <a:pt x="780" y="1"/>
                    </a:moveTo>
                    <a:cubicBezTo>
                      <a:pt x="515" y="102"/>
                      <a:pt x="258" y="211"/>
                      <a:pt x="0" y="312"/>
                    </a:cubicBezTo>
                    <a:lnTo>
                      <a:pt x="0" y="23002"/>
                    </a:lnTo>
                    <a:cubicBezTo>
                      <a:pt x="258" y="23103"/>
                      <a:pt x="515" y="23212"/>
                      <a:pt x="780" y="233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 name="Google Shape;1180;p24"/>
              <p:cNvSpPr/>
              <p:nvPr/>
            </p:nvSpPr>
            <p:spPr>
              <a:xfrm>
                <a:off x="3268775" y="3129400"/>
                <a:ext cx="19500" cy="607400"/>
              </a:xfrm>
              <a:custGeom>
                <a:rect b="b" l="l" r="r" t="t"/>
                <a:pathLst>
                  <a:path extrusionOk="0" h="24296" w="780">
                    <a:moveTo>
                      <a:pt x="780" y="1"/>
                    </a:moveTo>
                    <a:cubicBezTo>
                      <a:pt x="522" y="110"/>
                      <a:pt x="265" y="219"/>
                      <a:pt x="0" y="320"/>
                    </a:cubicBezTo>
                    <a:lnTo>
                      <a:pt x="0" y="23976"/>
                    </a:lnTo>
                    <a:cubicBezTo>
                      <a:pt x="265" y="24077"/>
                      <a:pt x="522" y="24187"/>
                      <a:pt x="780" y="2429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 name="Google Shape;1181;p24"/>
              <p:cNvSpPr/>
              <p:nvPr/>
            </p:nvSpPr>
            <p:spPr>
              <a:xfrm>
                <a:off x="3298375" y="3116925"/>
                <a:ext cx="19525" cy="632150"/>
              </a:xfrm>
              <a:custGeom>
                <a:rect b="b" l="l" r="r" t="t"/>
                <a:pathLst>
                  <a:path extrusionOk="0" h="25286" w="781">
                    <a:moveTo>
                      <a:pt x="780" y="1"/>
                    </a:moveTo>
                    <a:cubicBezTo>
                      <a:pt x="523" y="110"/>
                      <a:pt x="266" y="219"/>
                      <a:pt x="1" y="328"/>
                    </a:cubicBezTo>
                    <a:lnTo>
                      <a:pt x="1" y="24966"/>
                    </a:lnTo>
                    <a:cubicBezTo>
                      <a:pt x="266" y="25075"/>
                      <a:pt x="523" y="25184"/>
                      <a:pt x="780" y="252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 name="Google Shape;1182;p24"/>
              <p:cNvSpPr/>
              <p:nvPr/>
            </p:nvSpPr>
            <p:spPr>
              <a:xfrm>
                <a:off x="3328200" y="3104450"/>
                <a:ext cx="19500" cy="657300"/>
              </a:xfrm>
              <a:custGeom>
                <a:rect b="b" l="l" r="r" t="t"/>
                <a:pathLst>
                  <a:path extrusionOk="0" h="26292" w="780">
                    <a:moveTo>
                      <a:pt x="780" y="1"/>
                    </a:moveTo>
                    <a:cubicBezTo>
                      <a:pt x="523" y="110"/>
                      <a:pt x="258" y="219"/>
                      <a:pt x="0" y="328"/>
                    </a:cubicBezTo>
                    <a:lnTo>
                      <a:pt x="0" y="25964"/>
                    </a:lnTo>
                    <a:cubicBezTo>
                      <a:pt x="258" y="26073"/>
                      <a:pt x="523" y="26182"/>
                      <a:pt x="780" y="2629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 name="Google Shape;1183;p24"/>
              <p:cNvSpPr/>
              <p:nvPr/>
            </p:nvSpPr>
            <p:spPr>
              <a:xfrm>
                <a:off x="3357825" y="3091600"/>
                <a:ext cx="19500" cy="683000"/>
              </a:xfrm>
              <a:custGeom>
                <a:rect b="b" l="l" r="r" t="t"/>
                <a:pathLst>
                  <a:path extrusionOk="0" h="27320" w="780">
                    <a:moveTo>
                      <a:pt x="780" y="0"/>
                    </a:moveTo>
                    <a:cubicBezTo>
                      <a:pt x="522" y="110"/>
                      <a:pt x="265" y="226"/>
                      <a:pt x="0" y="336"/>
                    </a:cubicBezTo>
                    <a:lnTo>
                      <a:pt x="0" y="26985"/>
                    </a:lnTo>
                    <a:cubicBezTo>
                      <a:pt x="265" y="27094"/>
                      <a:pt x="522" y="27211"/>
                      <a:pt x="780" y="273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 name="Google Shape;1184;p24"/>
              <p:cNvSpPr/>
              <p:nvPr/>
            </p:nvSpPr>
            <p:spPr>
              <a:xfrm>
                <a:off x="3387425" y="3078550"/>
                <a:ext cx="19525" cy="709100"/>
              </a:xfrm>
              <a:custGeom>
                <a:rect b="b" l="l" r="r" t="t"/>
                <a:pathLst>
                  <a:path extrusionOk="0" h="28364" w="781">
                    <a:moveTo>
                      <a:pt x="780" y="0"/>
                    </a:moveTo>
                    <a:cubicBezTo>
                      <a:pt x="531" y="117"/>
                      <a:pt x="274" y="226"/>
                      <a:pt x="1" y="343"/>
                    </a:cubicBezTo>
                    <a:lnTo>
                      <a:pt x="1" y="28021"/>
                    </a:lnTo>
                    <a:cubicBezTo>
                      <a:pt x="274" y="28138"/>
                      <a:pt x="531" y="28247"/>
                      <a:pt x="780" y="2836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 name="Google Shape;1185;p24"/>
              <p:cNvSpPr/>
              <p:nvPr/>
            </p:nvSpPr>
            <p:spPr>
              <a:xfrm>
                <a:off x="3417250" y="3065475"/>
                <a:ext cx="19500" cy="735250"/>
              </a:xfrm>
              <a:custGeom>
                <a:rect b="b" l="l" r="r" t="t"/>
                <a:pathLst>
                  <a:path extrusionOk="0" h="29410" w="780">
                    <a:moveTo>
                      <a:pt x="780" y="1"/>
                    </a:moveTo>
                    <a:cubicBezTo>
                      <a:pt x="530" y="110"/>
                      <a:pt x="265" y="227"/>
                      <a:pt x="0" y="344"/>
                    </a:cubicBezTo>
                    <a:lnTo>
                      <a:pt x="0" y="29066"/>
                    </a:lnTo>
                    <a:cubicBezTo>
                      <a:pt x="265" y="29183"/>
                      <a:pt x="530" y="29300"/>
                      <a:pt x="780" y="294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 name="Google Shape;1186;p24"/>
              <p:cNvSpPr/>
              <p:nvPr/>
            </p:nvSpPr>
            <p:spPr>
              <a:xfrm>
                <a:off x="3446875" y="3052050"/>
                <a:ext cx="19500" cy="762100"/>
              </a:xfrm>
              <a:custGeom>
                <a:rect b="b" l="l" r="r" t="t"/>
                <a:pathLst>
                  <a:path extrusionOk="0" h="30484" w="780">
                    <a:moveTo>
                      <a:pt x="780" y="0"/>
                    </a:moveTo>
                    <a:cubicBezTo>
                      <a:pt x="530" y="109"/>
                      <a:pt x="273" y="234"/>
                      <a:pt x="0" y="351"/>
                    </a:cubicBezTo>
                    <a:lnTo>
                      <a:pt x="0" y="30133"/>
                    </a:lnTo>
                    <a:cubicBezTo>
                      <a:pt x="273" y="30250"/>
                      <a:pt x="530" y="30367"/>
                      <a:pt x="780" y="3048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 name="Google Shape;1187;p24"/>
              <p:cNvSpPr/>
              <p:nvPr/>
            </p:nvSpPr>
            <p:spPr>
              <a:xfrm>
                <a:off x="3476675" y="3038400"/>
                <a:ext cx="19525" cy="789200"/>
              </a:xfrm>
              <a:custGeom>
                <a:rect b="b" l="l" r="r" t="t"/>
                <a:pathLst>
                  <a:path extrusionOk="0" h="31568" w="781">
                    <a:moveTo>
                      <a:pt x="780" y="1"/>
                    </a:moveTo>
                    <a:cubicBezTo>
                      <a:pt x="539" y="117"/>
                      <a:pt x="274" y="234"/>
                      <a:pt x="1" y="359"/>
                    </a:cubicBezTo>
                    <a:lnTo>
                      <a:pt x="1" y="31217"/>
                    </a:lnTo>
                    <a:cubicBezTo>
                      <a:pt x="274" y="31342"/>
                      <a:pt x="539" y="31459"/>
                      <a:pt x="780" y="3156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 name="Google Shape;1188;p24"/>
              <p:cNvSpPr/>
              <p:nvPr/>
            </p:nvSpPr>
            <p:spPr>
              <a:xfrm>
                <a:off x="3506300" y="3024750"/>
                <a:ext cx="19500" cy="816700"/>
              </a:xfrm>
              <a:custGeom>
                <a:rect b="b" l="l" r="r" t="t"/>
                <a:pathLst>
                  <a:path extrusionOk="0" h="32668" w="780">
                    <a:moveTo>
                      <a:pt x="780" y="1"/>
                    </a:moveTo>
                    <a:cubicBezTo>
                      <a:pt x="562" y="102"/>
                      <a:pt x="304" y="219"/>
                      <a:pt x="0" y="360"/>
                    </a:cubicBezTo>
                    <a:lnTo>
                      <a:pt x="0" y="32309"/>
                    </a:lnTo>
                    <a:cubicBezTo>
                      <a:pt x="304" y="32449"/>
                      <a:pt x="562" y="32566"/>
                      <a:pt x="780" y="3266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 name="Google Shape;1189;p24"/>
              <p:cNvSpPr/>
              <p:nvPr/>
            </p:nvSpPr>
            <p:spPr>
              <a:xfrm>
                <a:off x="3535925" y="3016200"/>
                <a:ext cx="8000" cy="833825"/>
              </a:xfrm>
              <a:custGeom>
                <a:rect b="b" l="l" r="r" t="t"/>
                <a:pathLst>
                  <a:path extrusionOk="0" h="33353" w="320">
                    <a:moveTo>
                      <a:pt x="320" y="0"/>
                    </a:moveTo>
                    <a:cubicBezTo>
                      <a:pt x="320" y="0"/>
                      <a:pt x="211" y="55"/>
                      <a:pt x="0" y="148"/>
                    </a:cubicBezTo>
                    <a:lnTo>
                      <a:pt x="0" y="33204"/>
                    </a:lnTo>
                    <a:cubicBezTo>
                      <a:pt x="211" y="33298"/>
                      <a:pt x="320" y="33352"/>
                      <a:pt x="320" y="33352"/>
                    </a:cubicBezTo>
                    <a:lnTo>
                      <a:pt x="32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cxnSp>
        <p:nvCxnSpPr>
          <p:cNvPr id="1190" name="Google Shape;1190;p24"/>
          <p:cNvCxnSpPr/>
          <p:nvPr/>
        </p:nvCxnSpPr>
        <p:spPr>
          <a:xfrm>
            <a:off x="1426200" y="97212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1191" name="Shape 1191"/>
        <p:cNvGrpSpPr/>
        <p:nvPr/>
      </p:nvGrpSpPr>
      <p:grpSpPr>
        <a:xfrm>
          <a:off x="0" y="0"/>
          <a:ext cx="0" cy="0"/>
          <a:chOff x="0" y="0"/>
          <a:chExt cx="0" cy="0"/>
        </a:xfrm>
      </p:grpSpPr>
      <p:sp>
        <p:nvSpPr>
          <p:cNvPr id="1192" name="Google Shape;1192;p25"/>
          <p:cNvSpPr txBox="1"/>
          <p:nvPr>
            <p:ph type="title"/>
          </p:nvPr>
        </p:nvSpPr>
        <p:spPr>
          <a:xfrm>
            <a:off x="1440025" y="89370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grpSp>
        <p:nvGrpSpPr>
          <p:cNvPr id="1193" name="Google Shape;1193;p25"/>
          <p:cNvGrpSpPr/>
          <p:nvPr/>
        </p:nvGrpSpPr>
        <p:grpSpPr>
          <a:xfrm>
            <a:off x="14332439" y="-4631396"/>
            <a:ext cx="15000689" cy="10725304"/>
            <a:chOff x="276100" y="2991825"/>
            <a:chExt cx="1510400" cy="792975"/>
          </a:xfrm>
        </p:grpSpPr>
        <p:sp>
          <p:nvSpPr>
            <p:cNvPr id="1194" name="Google Shape;1194;p25"/>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 name="Google Shape;1195;p25"/>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 name="Google Shape;1196;p25"/>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 name="Google Shape;1197;p25"/>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 name="Google Shape;1198;p25"/>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 name="Google Shape;1199;p25"/>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 name="Google Shape;1200;p25"/>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 name="Google Shape;1201;p25"/>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 name="Google Shape;1202;p25"/>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 name="Google Shape;1203;p25"/>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 name="Google Shape;1204;p25"/>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 name="Google Shape;1205;p25"/>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 name="Google Shape;1206;p25"/>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 name="Google Shape;1207;p25"/>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 name="Google Shape;1208;p25"/>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 name="Google Shape;1209;p25"/>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 name="Google Shape;1210;p25"/>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 name="Google Shape;1211;p25"/>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 name="Google Shape;1212;p25"/>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 name="Google Shape;1213;p25"/>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 name="Google Shape;1214;p25"/>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 name="Google Shape;1215;p25"/>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 name="Google Shape;1216;p25"/>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 name="Google Shape;1217;p25"/>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 name="Google Shape;1218;p25"/>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 name="Google Shape;1219;p25"/>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 name="Google Shape;1220;p25"/>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 name="Google Shape;1221;p25"/>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 name="Google Shape;1222;p25"/>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 name="Google Shape;1223;p25"/>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 name="Google Shape;1224;p25"/>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 name="Google Shape;1225;p25"/>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 name="Google Shape;1226;p25"/>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 name="Google Shape;1227;p25"/>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 name="Google Shape;1228;p25"/>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 name="Google Shape;1229;p25"/>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 name="Google Shape;1230;p25"/>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 name="Google Shape;1231;p25"/>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 name="Google Shape;1232;p25"/>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 name="Google Shape;1233;p25"/>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 name="Google Shape;1234;p25"/>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 name="Google Shape;1235;p25"/>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 name="Google Shape;1236;p25"/>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 name="Google Shape;1237;p25"/>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 name="Google Shape;1238;p25"/>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 name="Google Shape;1239;p25"/>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 name="Google Shape;1240;p25"/>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 name="Google Shape;1241;p25"/>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 name="Google Shape;1242;p25"/>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 name="Google Shape;1243;p25"/>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 name="Google Shape;1244;p25"/>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 name="Google Shape;1245;p25"/>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6" name="Google Shape;1246;p25"/>
          <p:cNvGrpSpPr/>
          <p:nvPr/>
        </p:nvGrpSpPr>
        <p:grpSpPr>
          <a:xfrm flipH="1">
            <a:off x="-11045161" y="-4631396"/>
            <a:ext cx="15000689" cy="10725304"/>
            <a:chOff x="276100" y="2991825"/>
            <a:chExt cx="1510400" cy="792975"/>
          </a:xfrm>
        </p:grpSpPr>
        <p:sp>
          <p:nvSpPr>
            <p:cNvPr id="1247" name="Google Shape;1247;p25"/>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 name="Google Shape;1248;p25"/>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 name="Google Shape;1249;p25"/>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 name="Google Shape;1250;p25"/>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 name="Google Shape;1251;p25"/>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 name="Google Shape;1252;p25"/>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 name="Google Shape;1253;p25"/>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 name="Google Shape;1254;p25"/>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 name="Google Shape;1255;p25"/>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 name="Google Shape;1256;p25"/>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 name="Google Shape;1257;p25"/>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 name="Google Shape;1258;p25"/>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 name="Google Shape;1259;p25"/>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 name="Google Shape;1260;p25"/>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 name="Google Shape;1261;p25"/>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 name="Google Shape;1262;p25"/>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 name="Google Shape;1263;p25"/>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 name="Google Shape;1264;p25"/>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 name="Google Shape;1265;p25"/>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 name="Google Shape;1266;p25"/>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 name="Google Shape;1267;p25"/>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 name="Google Shape;1268;p25"/>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 name="Google Shape;1269;p25"/>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 name="Google Shape;1270;p25"/>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 name="Google Shape;1271;p25"/>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 name="Google Shape;1272;p25"/>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 name="Google Shape;1273;p25"/>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 name="Google Shape;1274;p25"/>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 name="Google Shape;1275;p25"/>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 name="Google Shape;1276;p25"/>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 name="Google Shape;1277;p25"/>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 name="Google Shape;1278;p25"/>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 name="Google Shape;1279;p25"/>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 name="Google Shape;1280;p25"/>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 name="Google Shape;1281;p25"/>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 name="Google Shape;1282;p25"/>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 name="Google Shape;1283;p25"/>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 name="Google Shape;1284;p25"/>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 name="Google Shape;1285;p25"/>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 name="Google Shape;1286;p25"/>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 name="Google Shape;1287;p25"/>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 name="Google Shape;1288;p25"/>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 name="Google Shape;1289;p25"/>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 name="Google Shape;1290;p25"/>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 name="Google Shape;1291;p25"/>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 name="Google Shape;1292;p25"/>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 name="Google Shape;1293;p25"/>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 name="Google Shape;1294;p25"/>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 name="Google Shape;1295;p25"/>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 name="Google Shape;1296;p25"/>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 name="Google Shape;1297;p25"/>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 name="Google Shape;1298;p25"/>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299" name="Google Shape;1299;p25"/>
          <p:cNvCxnSpPr/>
          <p:nvPr/>
        </p:nvCxnSpPr>
        <p:spPr>
          <a:xfrm>
            <a:off x="1426200" y="97212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300" name="Shape 1300"/>
        <p:cNvGrpSpPr/>
        <p:nvPr/>
      </p:nvGrpSpPr>
      <p:grpSpPr>
        <a:xfrm>
          <a:off x="0" y="0"/>
          <a:ext cx="0" cy="0"/>
          <a:chOff x="0" y="0"/>
          <a:chExt cx="0" cy="0"/>
        </a:xfrm>
      </p:grpSpPr>
      <p:sp>
        <p:nvSpPr>
          <p:cNvPr id="1301" name="Google Shape;1301;p26"/>
          <p:cNvSpPr txBox="1"/>
          <p:nvPr/>
        </p:nvSpPr>
        <p:spPr>
          <a:xfrm>
            <a:off x="9992400" y="7107575"/>
            <a:ext cx="6869400" cy="1231200"/>
          </a:xfrm>
          <a:prstGeom prst="rect">
            <a:avLst/>
          </a:prstGeom>
          <a:noFill/>
          <a:ln>
            <a:noFill/>
          </a:ln>
        </p:spPr>
        <p:txBody>
          <a:bodyPr anchorCtr="0" anchor="ctr" bIns="182850" lIns="182850" spcFirstLastPara="1" rIns="182850" wrap="square" tIns="182850">
            <a:noAutofit/>
          </a:bodyPr>
          <a:lstStyle/>
          <a:p>
            <a:pPr indent="0" lvl="0" marL="0" rtl="0" algn="r">
              <a:lnSpc>
                <a:spcPct val="100000"/>
              </a:lnSpc>
              <a:spcBef>
                <a:spcPts val="0"/>
              </a:spcBef>
              <a:spcAft>
                <a:spcPts val="0"/>
              </a:spcAft>
              <a:buNone/>
            </a:pPr>
            <a:r>
              <a:rPr lang="en" sz="2400">
                <a:solidFill>
                  <a:schemeClr val="lt1"/>
                </a:solidFill>
                <a:latin typeface="Anaheim"/>
                <a:ea typeface="Anaheim"/>
                <a:cs typeface="Anaheim"/>
                <a:sym typeface="Anaheim"/>
              </a:rPr>
              <a:t>CREDITS: This presentation template was created by </a:t>
            </a:r>
            <a:r>
              <a:rPr b="1" lang="en" sz="2400">
                <a:solidFill>
                  <a:schemeClr val="lt1"/>
                </a:solidFill>
                <a:uFill>
                  <a:noFill/>
                </a:uFill>
                <a:latin typeface="Anaheim"/>
                <a:ea typeface="Anaheim"/>
                <a:cs typeface="Anaheim"/>
                <a:sym typeface="Anaheim"/>
                <a:hlinkClick r:id="rId2">
                  <a:extLst>
                    <a:ext uri="{A12FA001-AC4F-418D-AE19-62706E023703}">
                      <ahyp:hlinkClr val="tx"/>
                    </a:ext>
                  </a:extLst>
                </a:hlinkClick>
              </a:rPr>
              <a:t>Slidesgo</a:t>
            </a:r>
            <a:r>
              <a:rPr lang="en" sz="2400">
                <a:solidFill>
                  <a:schemeClr val="lt1"/>
                </a:solidFill>
                <a:latin typeface="Anaheim"/>
                <a:ea typeface="Anaheim"/>
                <a:cs typeface="Anaheim"/>
                <a:sym typeface="Anaheim"/>
              </a:rPr>
              <a:t>, </a:t>
            </a:r>
            <a:r>
              <a:rPr lang="en" sz="2400">
                <a:solidFill>
                  <a:schemeClr val="lt1"/>
                </a:solidFill>
                <a:latin typeface="Anaheim"/>
                <a:ea typeface="Anaheim"/>
                <a:cs typeface="Anaheim"/>
                <a:sym typeface="Anaheim"/>
              </a:rPr>
              <a:t>and includes</a:t>
            </a:r>
            <a:r>
              <a:rPr lang="en" sz="2400">
                <a:solidFill>
                  <a:schemeClr val="lt1"/>
                </a:solidFill>
                <a:latin typeface="Anaheim"/>
                <a:ea typeface="Anaheim"/>
                <a:cs typeface="Anaheim"/>
                <a:sym typeface="Anaheim"/>
              </a:rPr>
              <a:t> icons by </a:t>
            </a:r>
            <a:r>
              <a:rPr b="1" lang="en" sz="2400">
                <a:solidFill>
                  <a:schemeClr val="lt1"/>
                </a:solidFill>
                <a:uFill>
                  <a:noFill/>
                </a:uFill>
                <a:latin typeface="Anaheim"/>
                <a:ea typeface="Anaheim"/>
                <a:cs typeface="Anaheim"/>
                <a:sym typeface="Anaheim"/>
                <a:hlinkClick r:id="rId3">
                  <a:extLst>
                    <a:ext uri="{A12FA001-AC4F-418D-AE19-62706E023703}">
                      <ahyp:hlinkClr val="tx"/>
                    </a:ext>
                  </a:extLst>
                </a:hlinkClick>
              </a:rPr>
              <a:t>Flaticon</a:t>
            </a:r>
            <a:r>
              <a:rPr lang="en" sz="2400">
                <a:solidFill>
                  <a:schemeClr val="lt1"/>
                </a:solidFill>
                <a:latin typeface="Anaheim"/>
                <a:ea typeface="Anaheim"/>
                <a:cs typeface="Anaheim"/>
                <a:sym typeface="Anaheim"/>
              </a:rPr>
              <a:t>, </a:t>
            </a:r>
            <a:r>
              <a:rPr lang="en" sz="2400">
                <a:solidFill>
                  <a:schemeClr val="lt1"/>
                </a:solidFill>
                <a:latin typeface="Anaheim"/>
                <a:ea typeface="Anaheim"/>
                <a:cs typeface="Anaheim"/>
                <a:sym typeface="Anaheim"/>
              </a:rPr>
              <a:t>and infographics</a:t>
            </a:r>
            <a:r>
              <a:rPr lang="en" sz="2400">
                <a:solidFill>
                  <a:schemeClr val="lt1"/>
                </a:solidFill>
                <a:latin typeface="Anaheim"/>
                <a:ea typeface="Anaheim"/>
                <a:cs typeface="Anaheim"/>
                <a:sym typeface="Anaheim"/>
              </a:rPr>
              <a:t> and images by </a:t>
            </a:r>
            <a:r>
              <a:rPr b="1" lang="en" sz="2400">
                <a:solidFill>
                  <a:schemeClr val="lt1"/>
                </a:solidFill>
                <a:uFill>
                  <a:noFill/>
                </a:uFill>
                <a:latin typeface="Anaheim"/>
                <a:ea typeface="Anaheim"/>
                <a:cs typeface="Anaheim"/>
                <a:sym typeface="Anaheim"/>
                <a:hlinkClick r:id="rId4">
                  <a:extLst>
                    <a:ext uri="{A12FA001-AC4F-418D-AE19-62706E023703}">
                      <ahyp:hlinkClr val="tx"/>
                    </a:ext>
                  </a:extLst>
                </a:hlinkClick>
              </a:rPr>
              <a:t>Freepik</a:t>
            </a:r>
            <a:endParaRPr b="1" sz="2400">
              <a:solidFill>
                <a:schemeClr val="lt1"/>
              </a:solidFill>
              <a:latin typeface="Anaheim"/>
              <a:ea typeface="Anaheim"/>
              <a:cs typeface="Anaheim"/>
              <a:sym typeface="Anaheim"/>
            </a:endParaRPr>
          </a:p>
        </p:txBody>
      </p:sp>
      <p:sp>
        <p:nvSpPr>
          <p:cNvPr id="1302" name="Google Shape;1302;p26"/>
          <p:cNvSpPr txBox="1"/>
          <p:nvPr>
            <p:ph type="title"/>
          </p:nvPr>
        </p:nvSpPr>
        <p:spPr>
          <a:xfrm>
            <a:off x="9992400" y="1078800"/>
            <a:ext cx="6869400" cy="1746000"/>
          </a:xfrm>
          <a:prstGeom prst="rect">
            <a:avLst/>
          </a:prstGeom>
        </p:spPr>
        <p:txBody>
          <a:bodyPr anchorCtr="0" anchor="t" bIns="182850" lIns="182850" spcFirstLastPara="1" rIns="182850" wrap="square" tIns="182850">
            <a:noAutofit/>
          </a:bodyPr>
          <a:lstStyle>
            <a:lvl1pPr lvl="0" rtl="0" algn="r">
              <a:spcBef>
                <a:spcPts val="0"/>
              </a:spcBef>
              <a:spcAft>
                <a:spcPts val="0"/>
              </a:spcAft>
              <a:buSzPts val="6000"/>
              <a:buNone/>
              <a:defRPr sz="12000"/>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303" name="Google Shape;1303;p26"/>
          <p:cNvSpPr txBox="1"/>
          <p:nvPr>
            <p:ph idx="1" type="subTitle"/>
          </p:nvPr>
        </p:nvSpPr>
        <p:spPr>
          <a:xfrm>
            <a:off x="9992400" y="4674350"/>
            <a:ext cx="6869400" cy="2098800"/>
          </a:xfrm>
          <a:prstGeom prst="rect">
            <a:avLst/>
          </a:prstGeom>
        </p:spPr>
        <p:txBody>
          <a:bodyPr anchorCtr="0" anchor="t" bIns="182850" lIns="182850" spcFirstLastPara="1" rIns="182850" wrap="square" tIns="182850">
            <a:noAutofit/>
          </a:bodyPr>
          <a:lstStyle>
            <a:lvl1pPr lvl="0" rtl="0" algn="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cxnSp>
        <p:nvCxnSpPr>
          <p:cNvPr id="1304" name="Google Shape;1304;p26"/>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305" name="Shape 1305"/>
        <p:cNvGrpSpPr/>
        <p:nvPr/>
      </p:nvGrpSpPr>
      <p:grpSpPr>
        <a:xfrm>
          <a:off x="0" y="0"/>
          <a:ext cx="0" cy="0"/>
          <a:chOff x="0" y="0"/>
          <a:chExt cx="0" cy="0"/>
        </a:xfrm>
      </p:grpSpPr>
      <p:grpSp>
        <p:nvGrpSpPr>
          <p:cNvPr id="1306" name="Google Shape;1306;p27"/>
          <p:cNvGrpSpPr/>
          <p:nvPr/>
        </p:nvGrpSpPr>
        <p:grpSpPr>
          <a:xfrm>
            <a:off x="14332439" y="-4631396"/>
            <a:ext cx="15000689" cy="10725304"/>
            <a:chOff x="276100" y="2991825"/>
            <a:chExt cx="1510400" cy="792975"/>
          </a:xfrm>
        </p:grpSpPr>
        <p:sp>
          <p:nvSpPr>
            <p:cNvPr id="1307" name="Google Shape;1307;p27"/>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 name="Google Shape;1308;p27"/>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 name="Google Shape;1309;p27"/>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 name="Google Shape;1310;p27"/>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 name="Google Shape;1311;p27"/>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 name="Google Shape;1312;p27"/>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 name="Google Shape;1313;p27"/>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 name="Google Shape;1314;p27"/>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 name="Google Shape;1315;p27"/>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 name="Google Shape;1316;p27"/>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 name="Google Shape;1317;p27"/>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 name="Google Shape;1318;p27"/>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 name="Google Shape;1319;p27"/>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 name="Google Shape;1320;p27"/>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 name="Google Shape;1321;p27"/>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 name="Google Shape;1322;p27"/>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 name="Google Shape;1323;p27"/>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 name="Google Shape;1324;p27"/>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 name="Google Shape;1325;p27"/>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 name="Google Shape;1326;p27"/>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 name="Google Shape;1327;p27"/>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 name="Google Shape;1328;p27"/>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 name="Google Shape;1329;p27"/>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 name="Google Shape;1330;p27"/>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 name="Google Shape;1331;p27"/>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 name="Google Shape;1332;p27"/>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 name="Google Shape;1333;p27"/>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 name="Google Shape;1334;p27"/>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 name="Google Shape;1335;p27"/>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 name="Google Shape;1336;p27"/>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 name="Google Shape;1337;p27"/>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 name="Google Shape;1338;p27"/>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 name="Google Shape;1339;p27"/>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 name="Google Shape;1340;p27"/>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 name="Google Shape;1341;p27"/>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 name="Google Shape;1342;p27"/>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 name="Google Shape;1343;p27"/>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 name="Google Shape;1344;p27"/>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 name="Google Shape;1345;p27"/>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 name="Google Shape;1346;p27"/>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 name="Google Shape;1347;p27"/>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 name="Google Shape;1348;p27"/>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 name="Google Shape;1349;p27"/>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 name="Google Shape;1350;p27"/>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 name="Google Shape;1351;p27"/>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 name="Google Shape;1352;p27"/>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 name="Google Shape;1353;p27"/>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 name="Google Shape;1354;p27"/>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 name="Google Shape;1355;p27"/>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 name="Google Shape;1356;p27"/>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 name="Google Shape;1357;p27"/>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 name="Google Shape;1358;p27"/>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9" name="Google Shape;1359;p27"/>
          <p:cNvGrpSpPr/>
          <p:nvPr/>
        </p:nvGrpSpPr>
        <p:grpSpPr>
          <a:xfrm flipH="1">
            <a:off x="-11045161" y="-4631396"/>
            <a:ext cx="15000689" cy="10725304"/>
            <a:chOff x="276100" y="2991825"/>
            <a:chExt cx="1510400" cy="792975"/>
          </a:xfrm>
        </p:grpSpPr>
        <p:sp>
          <p:nvSpPr>
            <p:cNvPr id="1360" name="Google Shape;1360;p27"/>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 name="Google Shape;1361;p27"/>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 name="Google Shape;1362;p27"/>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 name="Google Shape;1363;p27"/>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 name="Google Shape;1364;p27"/>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 name="Google Shape;1365;p27"/>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 name="Google Shape;1366;p27"/>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 name="Google Shape;1367;p27"/>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 name="Google Shape;1368;p27"/>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 name="Google Shape;1369;p27"/>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 name="Google Shape;1370;p27"/>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 name="Google Shape;1371;p27"/>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 name="Google Shape;1372;p27"/>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 name="Google Shape;1373;p27"/>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 name="Google Shape;1374;p27"/>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 name="Google Shape;1375;p27"/>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 name="Google Shape;1376;p27"/>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 name="Google Shape;1377;p27"/>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 name="Google Shape;1378;p27"/>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 name="Google Shape;1379;p27"/>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 name="Google Shape;1380;p27"/>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 name="Google Shape;1381;p27"/>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 name="Google Shape;1382;p27"/>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 name="Google Shape;1383;p27"/>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 name="Google Shape;1384;p27"/>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 name="Google Shape;1385;p27"/>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 name="Google Shape;1386;p27"/>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 name="Google Shape;1387;p27"/>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 name="Google Shape;1388;p27"/>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 name="Google Shape;1389;p27"/>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 name="Google Shape;1390;p27"/>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 name="Google Shape;1391;p27"/>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 name="Google Shape;1392;p27"/>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 name="Google Shape;1393;p27"/>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 name="Google Shape;1394;p27"/>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 name="Google Shape;1395;p27"/>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 name="Google Shape;1396;p27"/>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 name="Google Shape;1397;p27"/>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 name="Google Shape;1398;p27"/>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 name="Google Shape;1399;p27"/>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 name="Google Shape;1400;p27"/>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 name="Google Shape;1401;p27"/>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 name="Google Shape;1402;p27"/>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 name="Google Shape;1403;p27"/>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 name="Google Shape;1404;p27"/>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 name="Google Shape;1405;p27"/>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 name="Google Shape;1406;p27"/>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 name="Google Shape;1407;p27"/>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 name="Google Shape;1408;p27"/>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 name="Google Shape;1409;p27"/>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 name="Google Shape;1410;p27"/>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 name="Google Shape;1411;p27"/>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412" name="Google Shape;1412;p27"/>
          <p:cNvCxnSpPr/>
          <p:nvPr/>
        </p:nvCxnSpPr>
        <p:spPr>
          <a:xfrm>
            <a:off x="1426200" y="97212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413" name="Shape 1413"/>
        <p:cNvGrpSpPr/>
        <p:nvPr/>
      </p:nvGrpSpPr>
      <p:grpSpPr>
        <a:xfrm>
          <a:off x="0" y="0"/>
          <a:ext cx="0" cy="0"/>
          <a:chOff x="0" y="0"/>
          <a:chExt cx="0" cy="0"/>
        </a:xfrm>
      </p:grpSpPr>
      <p:grpSp>
        <p:nvGrpSpPr>
          <p:cNvPr id="1414" name="Google Shape;1414;p28"/>
          <p:cNvGrpSpPr/>
          <p:nvPr/>
        </p:nvGrpSpPr>
        <p:grpSpPr>
          <a:xfrm>
            <a:off x="145" y="8509457"/>
            <a:ext cx="18287711" cy="3800574"/>
            <a:chOff x="72" y="2867054"/>
            <a:chExt cx="9143855" cy="1900287"/>
          </a:xfrm>
        </p:grpSpPr>
        <p:grpSp>
          <p:nvGrpSpPr>
            <p:cNvPr id="1415" name="Google Shape;1415;p28"/>
            <p:cNvGrpSpPr/>
            <p:nvPr/>
          </p:nvGrpSpPr>
          <p:grpSpPr>
            <a:xfrm>
              <a:off x="72" y="2867054"/>
              <a:ext cx="4572051" cy="1900287"/>
              <a:chOff x="2110725" y="3016200"/>
              <a:chExt cx="1433200" cy="833825"/>
            </a:xfrm>
          </p:grpSpPr>
          <p:sp>
            <p:nvSpPr>
              <p:cNvPr id="1416" name="Google Shape;1416;p28"/>
              <p:cNvSpPr/>
              <p:nvPr/>
            </p:nvSpPr>
            <p:spPr>
              <a:xfrm>
                <a:off x="2110725" y="3019900"/>
                <a:ext cx="19500" cy="826425"/>
              </a:xfrm>
              <a:custGeom>
                <a:rect b="b" l="l" r="r" t="t"/>
                <a:pathLst>
                  <a:path extrusionOk="0" h="33057" w="780">
                    <a:moveTo>
                      <a:pt x="0" y="0"/>
                    </a:moveTo>
                    <a:lnTo>
                      <a:pt x="0" y="33056"/>
                    </a:lnTo>
                    <a:cubicBezTo>
                      <a:pt x="187" y="32970"/>
                      <a:pt x="452" y="32846"/>
                      <a:pt x="779" y="32690"/>
                    </a:cubicBezTo>
                    <a:lnTo>
                      <a:pt x="779" y="366"/>
                    </a:lnTo>
                    <a:cubicBezTo>
                      <a:pt x="452" y="211"/>
                      <a:pt x="187"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 name="Google Shape;1417;p28"/>
              <p:cNvSpPr/>
              <p:nvPr/>
            </p:nvSpPr>
            <p:spPr>
              <a:xfrm>
                <a:off x="2140525" y="3033725"/>
                <a:ext cx="19525" cy="798750"/>
              </a:xfrm>
              <a:custGeom>
                <a:rect b="b" l="l" r="r" t="t"/>
                <a:pathLst>
                  <a:path extrusionOk="0" h="31950" w="781">
                    <a:moveTo>
                      <a:pt x="1" y="1"/>
                    </a:moveTo>
                    <a:lnTo>
                      <a:pt x="1" y="31950"/>
                    </a:lnTo>
                    <a:cubicBezTo>
                      <a:pt x="234" y="31841"/>
                      <a:pt x="492" y="31716"/>
                      <a:pt x="780" y="31591"/>
                    </a:cubicBezTo>
                    <a:lnTo>
                      <a:pt x="780" y="359"/>
                    </a:lnTo>
                    <a:cubicBezTo>
                      <a:pt x="492" y="234"/>
                      <a:pt x="234" y="110"/>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 name="Google Shape;1418;p28"/>
              <p:cNvSpPr/>
              <p:nvPr/>
            </p:nvSpPr>
            <p:spPr>
              <a:xfrm>
                <a:off x="2170150" y="3047375"/>
                <a:ext cx="19500" cy="771475"/>
              </a:xfrm>
              <a:custGeom>
                <a:rect b="b" l="l" r="r" t="t"/>
                <a:pathLst>
                  <a:path extrusionOk="0" h="30859" w="780">
                    <a:moveTo>
                      <a:pt x="0" y="0"/>
                    </a:moveTo>
                    <a:lnTo>
                      <a:pt x="0" y="30858"/>
                    </a:lnTo>
                    <a:cubicBezTo>
                      <a:pt x="242" y="30741"/>
                      <a:pt x="507" y="30624"/>
                      <a:pt x="780" y="30500"/>
                    </a:cubicBezTo>
                    <a:lnTo>
                      <a:pt x="780" y="359"/>
                    </a:lnTo>
                    <a:cubicBezTo>
                      <a:pt x="507" y="234"/>
                      <a:pt x="242" y="11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 name="Google Shape;1419;p28"/>
              <p:cNvSpPr/>
              <p:nvPr/>
            </p:nvSpPr>
            <p:spPr>
              <a:xfrm>
                <a:off x="2199775" y="3060800"/>
                <a:ext cx="19500" cy="744600"/>
              </a:xfrm>
              <a:custGeom>
                <a:rect b="b" l="l" r="r" t="t"/>
                <a:pathLst>
                  <a:path extrusionOk="0" h="29784" w="780">
                    <a:moveTo>
                      <a:pt x="0" y="1"/>
                    </a:moveTo>
                    <a:lnTo>
                      <a:pt x="0" y="29783"/>
                    </a:lnTo>
                    <a:cubicBezTo>
                      <a:pt x="250" y="29666"/>
                      <a:pt x="515" y="29549"/>
                      <a:pt x="780" y="29432"/>
                    </a:cubicBezTo>
                    <a:lnTo>
                      <a:pt x="780" y="352"/>
                    </a:lnTo>
                    <a:cubicBezTo>
                      <a:pt x="515" y="235"/>
                      <a:pt x="250" y="118"/>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 name="Google Shape;1420;p28"/>
              <p:cNvSpPr/>
              <p:nvPr/>
            </p:nvSpPr>
            <p:spPr>
              <a:xfrm>
                <a:off x="2229575" y="3074050"/>
                <a:ext cx="19525" cy="718100"/>
              </a:xfrm>
              <a:custGeom>
                <a:rect b="b" l="l" r="r" t="t"/>
                <a:pathLst>
                  <a:path extrusionOk="0" h="28724" w="781">
                    <a:moveTo>
                      <a:pt x="1" y="1"/>
                    </a:moveTo>
                    <a:lnTo>
                      <a:pt x="1" y="28723"/>
                    </a:lnTo>
                    <a:cubicBezTo>
                      <a:pt x="250" y="28606"/>
                      <a:pt x="507" y="28497"/>
                      <a:pt x="780" y="28380"/>
                    </a:cubicBezTo>
                    <a:lnTo>
                      <a:pt x="780" y="344"/>
                    </a:lnTo>
                    <a:cubicBezTo>
                      <a:pt x="507" y="227"/>
                      <a:pt x="250"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 name="Google Shape;1421;p28"/>
              <p:cNvSpPr/>
              <p:nvPr/>
            </p:nvSpPr>
            <p:spPr>
              <a:xfrm>
                <a:off x="2259200" y="3087125"/>
                <a:ext cx="19500" cy="691950"/>
              </a:xfrm>
              <a:custGeom>
                <a:rect b="b" l="l" r="r" t="t"/>
                <a:pathLst>
                  <a:path extrusionOk="0" h="27678" w="780">
                    <a:moveTo>
                      <a:pt x="0" y="0"/>
                    </a:moveTo>
                    <a:lnTo>
                      <a:pt x="0" y="27678"/>
                    </a:lnTo>
                    <a:cubicBezTo>
                      <a:pt x="258" y="27561"/>
                      <a:pt x="515" y="27452"/>
                      <a:pt x="780" y="27335"/>
                    </a:cubicBezTo>
                    <a:lnTo>
                      <a:pt x="780" y="343"/>
                    </a:lnTo>
                    <a:cubicBezTo>
                      <a:pt x="515" y="226"/>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 name="Google Shape;1422;p28"/>
              <p:cNvSpPr/>
              <p:nvPr/>
            </p:nvSpPr>
            <p:spPr>
              <a:xfrm>
                <a:off x="2288825" y="3099975"/>
                <a:ext cx="19500" cy="666250"/>
              </a:xfrm>
              <a:custGeom>
                <a:rect b="b" l="l" r="r" t="t"/>
                <a:pathLst>
                  <a:path extrusionOk="0" h="26650" w="780">
                    <a:moveTo>
                      <a:pt x="0" y="1"/>
                    </a:moveTo>
                    <a:lnTo>
                      <a:pt x="0" y="26650"/>
                    </a:lnTo>
                    <a:cubicBezTo>
                      <a:pt x="257" y="26533"/>
                      <a:pt x="522" y="26424"/>
                      <a:pt x="780" y="26314"/>
                    </a:cubicBezTo>
                    <a:lnTo>
                      <a:pt x="780" y="336"/>
                    </a:lnTo>
                    <a:cubicBezTo>
                      <a:pt x="522" y="227"/>
                      <a:pt x="257"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 name="Google Shape;1423;p28"/>
              <p:cNvSpPr/>
              <p:nvPr/>
            </p:nvSpPr>
            <p:spPr>
              <a:xfrm>
                <a:off x="2318625" y="3112650"/>
                <a:ext cx="19525" cy="640900"/>
              </a:xfrm>
              <a:custGeom>
                <a:rect b="b" l="l" r="r" t="t"/>
                <a:pathLst>
                  <a:path extrusionOk="0" h="25636" w="781">
                    <a:moveTo>
                      <a:pt x="1" y="0"/>
                    </a:moveTo>
                    <a:lnTo>
                      <a:pt x="1" y="25636"/>
                    </a:lnTo>
                    <a:cubicBezTo>
                      <a:pt x="258" y="25527"/>
                      <a:pt x="515" y="25418"/>
                      <a:pt x="780" y="25301"/>
                    </a:cubicBezTo>
                    <a:lnTo>
                      <a:pt x="780" y="328"/>
                    </a:lnTo>
                    <a:cubicBezTo>
                      <a:pt x="515" y="218"/>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 name="Google Shape;1424;p28"/>
              <p:cNvSpPr/>
              <p:nvPr/>
            </p:nvSpPr>
            <p:spPr>
              <a:xfrm>
                <a:off x="2348250" y="3125125"/>
                <a:ext cx="19500" cy="615975"/>
              </a:xfrm>
              <a:custGeom>
                <a:rect b="b" l="l" r="r" t="t"/>
                <a:pathLst>
                  <a:path extrusionOk="0" h="24639" w="780">
                    <a:moveTo>
                      <a:pt x="0" y="0"/>
                    </a:moveTo>
                    <a:lnTo>
                      <a:pt x="0" y="24638"/>
                    </a:lnTo>
                    <a:cubicBezTo>
                      <a:pt x="258" y="24529"/>
                      <a:pt x="523" y="24420"/>
                      <a:pt x="780" y="24311"/>
                    </a:cubicBezTo>
                    <a:lnTo>
                      <a:pt x="780" y="327"/>
                    </a:lnTo>
                    <a:cubicBezTo>
                      <a:pt x="523" y="218"/>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 name="Google Shape;1425;p28"/>
              <p:cNvSpPr/>
              <p:nvPr/>
            </p:nvSpPr>
            <p:spPr>
              <a:xfrm>
                <a:off x="2378050" y="3137400"/>
                <a:ext cx="19525" cy="591425"/>
              </a:xfrm>
              <a:custGeom>
                <a:rect b="b" l="l" r="r" t="t"/>
                <a:pathLst>
                  <a:path extrusionOk="0" h="23657" w="781">
                    <a:moveTo>
                      <a:pt x="1" y="0"/>
                    </a:moveTo>
                    <a:lnTo>
                      <a:pt x="1" y="23656"/>
                    </a:lnTo>
                    <a:cubicBezTo>
                      <a:pt x="258" y="23547"/>
                      <a:pt x="515" y="23438"/>
                      <a:pt x="780" y="23336"/>
                    </a:cubicBezTo>
                    <a:lnTo>
                      <a:pt x="780" y="320"/>
                    </a:lnTo>
                    <a:cubicBezTo>
                      <a:pt x="515" y="211"/>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 name="Google Shape;1426;p28"/>
              <p:cNvSpPr/>
              <p:nvPr/>
            </p:nvSpPr>
            <p:spPr>
              <a:xfrm>
                <a:off x="2407675" y="3149475"/>
                <a:ext cx="19525" cy="567250"/>
              </a:xfrm>
              <a:custGeom>
                <a:rect b="b" l="l" r="r" t="t"/>
                <a:pathLst>
                  <a:path extrusionOk="0" h="22690" w="781">
                    <a:moveTo>
                      <a:pt x="1" y="0"/>
                    </a:moveTo>
                    <a:lnTo>
                      <a:pt x="1" y="22690"/>
                    </a:lnTo>
                    <a:cubicBezTo>
                      <a:pt x="258" y="22588"/>
                      <a:pt x="515" y="22479"/>
                      <a:pt x="780" y="22378"/>
                    </a:cubicBezTo>
                    <a:lnTo>
                      <a:pt x="780" y="312"/>
                    </a:lnTo>
                    <a:cubicBezTo>
                      <a:pt x="515" y="211"/>
                      <a:pt x="258" y="10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 name="Google Shape;1427;p28"/>
              <p:cNvSpPr/>
              <p:nvPr/>
            </p:nvSpPr>
            <p:spPr>
              <a:xfrm>
                <a:off x="2437300" y="3161350"/>
                <a:ext cx="19500" cy="543500"/>
              </a:xfrm>
              <a:custGeom>
                <a:rect b="b" l="l" r="r" t="t"/>
                <a:pathLst>
                  <a:path extrusionOk="0" h="21740" w="780">
                    <a:moveTo>
                      <a:pt x="0" y="1"/>
                    </a:moveTo>
                    <a:lnTo>
                      <a:pt x="0" y="21739"/>
                    </a:lnTo>
                    <a:cubicBezTo>
                      <a:pt x="265" y="21638"/>
                      <a:pt x="523" y="21537"/>
                      <a:pt x="780" y="21435"/>
                    </a:cubicBezTo>
                    <a:lnTo>
                      <a:pt x="780" y="305"/>
                    </a:lnTo>
                    <a:cubicBezTo>
                      <a:pt x="523" y="203"/>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 name="Google Shape;1428;p28"/>
              <p:cNvSpPr/>
              <p:nvPr/>
            </p:nvSpPr>
            <p:spPr>
              <a:xfrm>
                <a:off x="2467100" y="3172850"/>
                <a:ext cx="19525" cy="520500"/>
              </a:xfrm>
              <a:custGeom>
                <a:rect b="b" l="l" r="r" t="t"/>
                <a:pathLst>
                  <a:path extrusionOk="0" h="20820" w="781">
                    <a:moveTo>
                      <a:pt x="1" y="1"/>
                    </a:moveTo>
                    <a:lnTo>
                      <a:pt x="1" y="20819"/>
                    </a:lnTo>
                    <a:cubicBezTo>
                      <a:pt x="258" y="20718"/>
                      <a:pt x="515" y="20625"/>
                      <a:pt x="780" y="20523"/>
                    </a:cubicBezTo>
                    <a:lnTo>
                      <a:pt x="780" y="297"/>
                    </a:lnTo>
                    <a:cubicBezTo>
                      <a:pt x="515"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 name="Google Shape;1429;p28"/>
              <p:cNvSpPr/>
              <p:nvPr/>
            </p:nvSpPr>
            <p:spPr>
              <a:xfrm>
                <a:off x="2496725" y="3183950"/>
                <a:ext cx="19525" cy="498100"/>
              </a:xfrm>
              <a:custGeom>
                <a:rect b="b" l="l" r="r" t="t"/>
                <a:pathLst>
                  <a:path extrusionOk="0" h="19924" w="781">
                    <a:moveTo>
                      <a:pt x="1" y="1"/>
                    </a:moveTo>
                    <a:lnTo>
                      <a:pt x="1" y="19923"/>
                    </a:lnTo>
                    <a:cubicBezTo>
                      <a:pt x="258" y="19830"/>
                      <a:pt x="523" y="19736"/>
                      <a:pt x="780" y="19635"/>
                    </a:cubicBezTo>
                    <a:lnTo>
                      <a:pt x="780" y="289"/>
                    </a:lnTo>
                    <a:cubicBezTo>
                      <a:pt x="523"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 name="Google Shape;1430;p28"/>
              <p:cNvSpPr/>
              <p:nvPr/>
            </p:nvSpPr>
            <p:spPr>
              <a:xfrm>
                <a:off x="2526350" y="3195075"/>
                <a:ext cx="19500" cy="476050"/>
              </a:xfrm>
              <a:custGeom>
                <a:rect b="b" l="l" r="r" t="t"/>
                <a:pathLst>
                  <a:path extrusionOk="0" h="19042" w="780">
                    <a:moveTo>
                      <a:pt x="0" y="0"/>
                    </a:moveTo>
                    <a:lnTo>
                      <a:pt x="0" y="19042"/>
                    </a:lnTo>
                    <a:cubicBezTo>
                      <a:pt x="265" y="18948"/>
                      <a:pt x="523" y="18855"/>
                      <a:pt x="780" y="18761"/>
                    </a:cubicBezTo>
                    <a:lnTo>
                      <a:pt x="780" y="273"/>
                    </a:lnTo>
                    <a:cubicBezTo>
                      <a:pt x="523" y="187"/>
                      <a:pt x="265"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 name="Google Shape;1431;p28"/>
              <p:cNvSpPr/>
              <p:nvPr/>
            </p:nvSpPr>
            <p:spPr>
              <a:xfrm>
                <a:off x="2556175" y="3205600"/>
                <a:ext cx="19500" cy="455025"/>
              </a:xfrm>
              <a:custGeom>
                <a:rect b="b" l="l" r="r" t="t"/>
                <a:pathLst>
                  <a:path extrusionOk="0" h="18201" w="780">
                    <a:moveTo>
                      <a:pt x="0" y="0"/>
                    </a:moveTo>
                    <a:lnTo>
                      <a:pt x="0" y="18200"/>
                    </a:lnTo>
                    <a:cubicBezTo>
                      <a:pt x="257" y="18106"/>
                      <a:pt x="522" y="18021"/>
                      <a:pt x="779" y="17927"/>
                    </a:cubicBezTo>
                    <a:lnTo>
                      <a:pt x="779" y="265"/>
                    </a:lnTo>
                    <a:cubicBezTo>
                      <a:pt x="522" y="179"/>
                      <a:pt x="257"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 name="Google Shape;1432;p28"/>
              <p:cNvSpPr/>
              <p:nvPr/>
            </p:nvSpPr>
            <p:spPr>
              <a:xfrm>
                <a:off x="2585775" y="3215725"/>
                <a:ext cx="19525" cy="434750"/>
              </a:xfrm>
              <a:custGeom>
                <a:rect b="b" l="l" r="r" t="t"/>
                <a:pathLst>
                  <a:path extrusionOk="0" h="17390" w="781">
                    <a:moveTo>
                      <a:pt x="1" y="0"/>
                    </a:moveTo>
                    <a:lnTo>
                      <a:pt x="1" y="17390"/>
                    </a:lnTo>
                    <a:cubicBezTo>
                      <a:pt x="266" y="17296"/>
                      <a:pt x="523" y="17210"/>
                      <a:pt x="780" y="17133"/>
                    </a:cubicBezTo>
                    <a:lnTo>
                      <a:pt x="780" y="258"/>
                    </a:lnTo>
                    <a:cubicBezTo>
                      <a:pt x="523" y="172"/>
                      <a:pt x="266" y="8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 name="Google Shape;1433;p28"/>
              <p:cNvSpPr/>
              <p:nvPr/>
            </p:nvSpPr>
            <p:spPr>
              <a:xfrm>
                <a:off x="2615600" y="3225475"/>
                <a:ext cx="19500" cy="415250"/>
              </a:xfrm>
              <a:custGeom>
                <a:rect b="b" l="l" r="r" t="t"/>
                <a:pathLst>
                  <a:path extrusionOk="0" h="16610" w="780">
                    <a:moveTo>
                      <a:pt x="0" y="0"/>
                    </a:moveTo>
                    <a:lnTo>
                      <a:pt x="0" y="16610"/>
                    </a:lnTo>
                    <a:cubicBezTo>
                      <a:pt x="258" y="16524"/>
                      <a:pt x="523" y="16446"/>
                      <a:pt x="780" y="16361"/>
                    </a:cubicBezTo>
                    <a:lnTo>
                      <a:pt x="780" y="242"/>
                    </a:lnTo>
                    <a:cubicBezTo>
                      <a:pt x="523" y="164"/>
                      <a:pt x="258"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 name="Google Shape;1434;p28"/>
              <p:cNvSpPr/>
              <p:nvPr/>
            </p:nvSpPr>
            <p:spPr>
              <a:xfrm>
                <a:off x="2645225" y="3234625"/>
                <a:ext cx="19500" cy="396750"/>
              </a:xfrm>
              <a:custGeom>
                <a:rect b="b" l="l" r="r" t="t"/>
                <a:pathLst>
                  <a:path extrusionOk="0" h="15870" w="780">
                    <a:moveTo>
                      <a:pt x="0" y="1"/>
                    </a:moveTo>
                    <a:lnTo>
                      <a:pt x="0" y="15870"/>
                    </a:lnTo>
                    <a:cubicBezTo>
                      <a:pt x="265" y="15792"/>
                      <a:pt x="522" y="15714"/>
                      <a:pt x="779" y="15644"/>
                    </a:cubicBezTo>
                    <a:lnTo>
                      <a:pt x="779" y="234"/>
                    </a:lnTo>
                    <a:cubicBezTo>
                      <a:pt x="522" y="156"/>
                      <a:pt x="265" y="8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 name="Google Shape;1435;p28"/>
              <p:cNvSpPr/>
              <p:nvPr/>
            </p:nvSpPr>
            <p:spPr>
              <a:xfrm>
                <a:off x="2674825" y="3243400"/>
                <a:ext cx="19525" cy="379400"/>
              </a:xfrm>
              <a:custGeom>
                <a:rect b="b" l="l" r="r" t="t"/>
                <a:pathLst>
                  <a:path extrusionOk="0" h="15176" w="781">
                    <a:moveTo>
                      <a:pt x="1" y="0"/>
                    </a:moveTo>
                    <a:lnTo>
                      <a:pt x="1" y="15176"/>
                    </a:lnTo>
                    <a:cubicBezTo>
                      <a:pt x="266" y="15106"/>
                      <a:pt x="523" y="15036"/>
                      <a:pt x="780" y="14965"/>
                    </a:cubicBezTo>
                    <a:lnTo>
                      <a:pt x="780" y="211"/>
                    </a:lnTo>
                    <a:cubicBezTo>
                      <a:pt x="523" y="141"/>
                      <a:pt x="266" y="7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 name="Google Shape;1436;p28"/>
              <p:cNvSpPr/>
              <p:nvPr/>
            </p:nvSpPr>
            <p:spPr>
              <a:xfrm>
                <a:off x="2704650" y="3251200"/>
                <a:ext cx="19500" cy="363825"/>
              </a:xfrm>
              <a:custGeom>
                <a:rect b="b" l="l" r="r" t="t"/>
                <a:pathLst>
                  <a:path extrusionOk="0" h="14553" w="780">
                    <a:moveTo>
                      <a:pt x="0" y="0"/>
                    </a:moveTo>
                    <a:lnTo>
                      <a:pt x="0" y="14552"/>
                    </a:lnTo>
                    <a:cubicBezTo>
                      <a:pt x="265" y="14482"/>
                      <a:pt x="523" y="14420"/>
                      <a:pt x="780" y="14365"/>
                    </a:cubicBezTo>
                    <a:lnTo>
                      <a:pt x="780" y="187"/>
                    </a:lnTo>
                    <a:cubicBezTo>
                      <a:pt x="523" y="133"/>
                      <a:pt x="265" y="7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 name="Google Shape;1437;p28"/>
              <p:cNvSpPr/>
              <p:nvPr/>
            </p:nvSpPr>
            <p:spPr>
              <a:xfrm>
                <a:off x="2734275" y="3258200"/>
                <a:ext cx="19500" cy="349800"/>
              </a:xfrm>
              <a:custGeom>
                <a:rect b="b" l="l" r="r" t="t"/>
                <a:pathLst>
                  <a:path extrusionOk="0" h="13992" w="780">
                    <a:moveTo>
                      <a:pt x="0" y="1"/>
                    </a:moveTo>
                    <a:lnTo>
                      <a:pt x="0" y="13992"/>
                    </a:lnTo>
                    <a:cubicBezTo>
                      <a:pt x="265" y="13937"/>
                      <a:pt x="530" y="13882"/>
                      <a:pt x="780" y="13836"/>
                    </a:cubicBezTo>
                    <a:lnTo>
                      <a:pt x="780" y="157"/>
                    </a:lnTo>
                    <a:cubicBezTo>
                      <a:pt x="530" y="110"/>
                      <a:pt x="265"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 name="Google Shape;1438;p28"/>
              <p:cNvSpPr/>
              <p:nvPr/>
            </p:nvSpPr>
            <p:spPr>
              <a:xfrm>
                <a:off x="2764075" y="3263850"/>
                <a:ext cx="19525" cy="338500"/>
              </a:xfrm>
              <a:custGeom>
                <a:rect b="b" l="l" r="r" t="t"/>
                <a:pathLst>
                  <a:path extrusionOk="0" h="13540" w="781">
                    <a:moveTo>
                      <a:pt x="1" y="1"/>
                    </a:moveTo>
                    <a:lnTo>
                      <a:pt x="1" y="13540"/>
                    </a:lnTo>
                    <a:cubicBezTo>
                      <a:pt x="266" y="13493"/>
                      <a:pt x="523" y="13454"/>
                      <a:pt x="780" y="13415"/>
                    </a:cubicBezTo>
                    <a:lnTo>
                      <a:pt x="780" y="118"/>
                    </a:lnTo>
                    <a:cubicBezTo>
                      <a:pt x="523" y="86"/>
                      <a:pt x="266" y="47"/>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 name="Google Shape;1439;p28"/>
              <p:cNvSpPr/>
              <p:nvPr/>
            </p:nvSpPr>
            <p:spPr>
              <a:xfrm>
                <a:off x="2793700" y="3268150"/>
                <a:ext cx="19500" cy="329925"/>
              </a:xfrm>
              <a:custGeom>
                <a:rect b="b" l="l" r="r" t="t"/>
                <a:pathLst>
                  <a:path extrusionOk="0" h="13197" w="780">
                    <a:moveTo>
                      <a:pt x="0" y="0"/>
                    </a:moveTo>
                    <a:lnTo>
                      <a:pt x="0" y="13196"/>
                    </a:lnTo>
                    <a:cubicBezTo>
                      <a:pt x="273" y="13173"/>
                      <a:pt x="530" y="13149"/>
                      <a:pt x="780" y="13141"/>
                    </a:cubicBezTo>
                    <a:lnTo>
                      <a:pt x="780" y="55"/>
                    </a:lnTo>
                    <a:cubicBezTo>
                      <a:pt x="530" y="47"/>
                      <a:pt x="273" y="2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 name="Google Shape;1440;p28"/>
              <p:cNvSpPr/>
              <p:nvPr/>
            </p:nvSpPr>
            <p:spPr>
              <a:xfrm>
                <a:off x="2823325" y="3268925"/>
                <a:ext cx="19500" cy="328350"/>
              </a:xfrm>
              <a:custGeom>
                <a:rect b="b" l="l" r="r" t="t"/>
                <a:pathLst>
                  <a:path extrusionOk="0" h="13134" w="780">
                    <a:moveTo>
                      <a:pt x="780" y="0"/>
                    </a:moveTo>
                    <a:cubicBezTo>
                      <a:pt x="507" y="24"/>
                      <a:pt x="250" y="32"/>
                      <a:pt x="0" y="32"/>
                    </a:cubicBezTo>
                    <a:lnTo>
                      <a:pt x="0" y="13103"/>
                    </a:lnTo>
                    <a:cubicBezTo>
                      <a:pt x="250" y="13103"/>
                      <a:pt x="507" y="13110"/>
                      <a:pt x="780" y="1313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 name="Google Shape;1441;p28"/>
              <p:cNvSpPr/>
              <p:nvPr/>
            </p:nvSpPr>
            <p:spPr>
              <a:xfrm>
                <a:off x="2853125" y="3265600"/>
                <a:ext cx="19525" cy="335000"/>
              </a:xfrm>
              <a:custGeom>
                <a:rect b="b" l="l" r="r" t="t"/>
                <a:pathLst>
                  <a:path extrusionOk="0" h="13400" w="781">
                    <a:moveTo>
                      <a:pt x="780" y="1"/>
                    </a:moveTo>
                    <a:cubicBezTo>
                      <a:pt x="507" y="40"/>
                      <a:pt x="250" y="71"/>
                      <a:pt x="1" y="102"/>
                    </a:cubicBezTo>
                    <a:lnTo>
                      <a:pt x="1" y="13298"/>
                    </a:lnTo>
                    <a:cubicBezTo>
                      <a:pt x="250" y="13329"/>
                      <a:pt x="507" y="13360"/>
                      <a:pt x="780" y="1339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 name="Google Shape;1442;p28"/>
              <p:cNvSpPr/>
              <p:nvPr/>
            </p:nvSpPr>
            <p:spPr>
              <a:xfrm>
                <a:off x="2882750" y="3260350"/>
                <a:ext cx="19500" cy="345500"/>
              </a:xfrm>
              <a:custGeom>
                <a:rect b="b" l="l" r="r" t="t"/>
                <a:pathLst>
                  <a:path extrusionOk="0" h="13820" w="780">
                    <a:moveTo>
                      <a:pt x="780" y="0"/>
                    </a:moveTo>
                    <a:cubicBezTo>
                      <a:pt x="515" y="55"/>
                      <a:pt x="250" y="102"/>
                      <a:pt x="0" y="141"/>
                    </a:cubicBezTo>
                    <a:lnTo>
                      <a:pt x="0" y="13680"/>
                    </a:lnTo>
                    <a:cubicBezTo>
                      <a:pt x="250" y="13718"/>
                      <a:pt x="515" y="13765"/>
                      <a:pt x="780" y="138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 name="Google Shape;1443;p28"/>
              <p:cNvSpPr/>
              <p:nvPr/>
            </p:nvSpPr>
            <p:spPr>
              <a:xfrm>
                <a:off x="2912375" y="3253725"/>
                <a:ext cx="19500" cy="358750"/>
              </a:xfrm>
              <a:custGeom>
                <a:rect b="b" l="l" r="r" t="t"/>
                <a:pathLst>
                  <a:path extrusionOk="0" h="14350" w="780">
                    <a:moveTo>
                      <a:pt x="780" y="0"/>
                    </a:moveTo>
                    <a:cubicBezTo>
                      <a:pt x="515" y="63"/>
                      <a:pt x="257" y="125"/>
                      <a:pt x="0" y="180"/>
                    </a:cubicBezTo>
                    <a:lnTo>
                      <a:pt x="0" y="14171"/>
                    </a:lnTo>
                    <a:cubicBezTo>
                      <a:pt x="257" y="14225"/>
                      <a:pt x="515" y="14287"/>
                      <a:pt x="780" y="143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 name="Google Shape;1444;p28"/>
              <p:cNvSpPr/>
              <p:nvPr/>
            </p:nvSpPr>
            <p:spPr>
              <a:xfrm>
                <a:off x="2942175" y="3246125"/>
                <a:ext cx="19525" cy="373950"/>
              </a:xfrm>
              <a:custGeom>
                <a:rect b="b" l="l" r="r" t="t"/>
                <a:pathLst>
                  <a:path extrusionOk="0" h="14958" w="781">
                    <a:moveTo>
                      <a:pt x="780" y="0"/>
                    </a:moveTo>
                    <a:cubicBezTo>
                      <a:pt x="515" y="71"/>
                      <a:pt x="258" y="141"/>
                      <a:pt x="1" y="203"/>
                    </a:cubicBezTo>
                    <a:lnTo>
                      <a:pt x="1" y="14755"/>
                    </a:lnTo>
                    <a:cubicBezTo>
                      <a:pt x="258" y="14817"/>
                      <a:pt x="515" y="14888"/>
                      <a:pt x="780" y="1495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 name="Google Shape;1445;p28"/>
              <p:cNvSpPr/>
              <p:nvPr/>
            </p:nvSpPr>
            <p:spPr>
              <a:xfrm>
                <a:off x="2971800" y="3237750"/>
                <a:ext cx="19500" cy="390700"/>
              </a:xfrm>
              <a:custGeom>
                <a:rect b="b" l="l" r="r" t="t"/>
                <a:pathLst>
                  <a:path extrusionOk="0" h="15628" w="780">
                    <a:moveTo>
                      <a:pt x="780" y="0"/>
                    </a:moveTo>
                    <a:cubicBezTo>
                      <a:pt x="515" y="78"/>
                      <a:pt x="258" y="148"/>
                      <a:pt x="0" y="226"/>
                    </a:cubicBezTo>
                    <a:lnTo>
                      <a:pt x="0" y="15402"/>
                    </a:lnTo>
                    <a:cubicBezTo>
                      <a:pt x="258" y="15472"/>
                      <a:pt x="515" y="15550"/>
                      <a:pt x="780" y="1562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 name="Google Shape;1446;p28"/>
              <p:cNvSpPr/>
              <p:nvPr/>
            </p:nvSpPr>
            <p:spPr>
              <a:xfrm>
                <a:off x="3001600" y="3228775"/>
                <a:ext cx="19525" cy="408650"/>
              </a:xfrm>
              <a:custGeom>
                <a:rect b="b" l="l" r="r" t="t"/>
                <a:pathLst>
                  <a:path extrusionOk="0" h="16346" w="781">
                    <a:moveTo>
                      <a:pt x="780" y="1"/>
                    </a:moveTo>
                    <a:cubicBezTo>
                      <a:pt x="515" y="79"/>
                      <a:pt x="258" y="157"/>
                      <a:pt x="1" y="235"/>
                    </a:cubicBezTo>
                    <a:lnTo>
                      <a:pt x="1" y="16104"/>
                    </a:lnTo>
                    <a:cubicBezTo>
                      <a:pt x="258" y="16182"/>
                      <a:pt x="515" y="16268"/>
                      <a:pt x="780" y="1634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 name="Google Shape;1447;p28"/>
              <p:cNvSpPr/>
              <p:nvPr/>
            </p:nvSpPr>
            <p:spPr>
              <a:xfrm>
                <a:off x="3031225" y="3219225"/>
                <a:ext cx="19525" cy="427750"/>
              </a:xfrm>
              <a:custGeom>
                <a:rect b="b" l="l" r="r" t="t"/>
                <a:pathLst>
                  <a:path extrusionOk="0" h="17110" w="781">
                    <a:moveTo>
                      <a:pt x="780" y="1"/>
                    </a:moveTo>
                    <a:cubicBezTo>
                      <a:pt x="515" y="86"/>
                      <a:pt x="258" y="172"/>
                      <a:pt x="1" y="250"/>
                    </a:cubicBezTo>
                    <a:lnTo>
                      <a:pt x="1" y="16860"/>
                    </a:lnTo>
                    <a:cubicBezTo>
                      <a:pt x="258" y="16938"/>
                      <a:pt x="515" y="17024"/>
                      <a:pt x="780" y="171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 name="Google Shape;1448;p28"/>
              <p:cNvSpPr/>
              <p:nvPr/>
            </p:nvSpPr>
            <p:spPr>
              <a:xfrm>
                <a:off x="3060850" y="3209100"/>
                <a:ext cx="19500" cy="448000"/>
              </a:xfrm>
              <a:custGeom>
                <a:rect b="b" l="l" r="r" t="t"/>
                <a:pathLst>
                  <a:path extrusionOk="0" h="17920" w="780">
                    <a:moveTo>
                      <a:pt x="780" y="0"/>
                    </a:moveTo>
                    <a:cubicBezTo>
                      <a:pt x="523" y="94"/>
                      <a:pt x="258" y="180"/>
                      <a:pt x="0" y="265"/>
                    </a:cubicBezTo>
                    <a:lnTo>
                      <a:pt x="0" y="17655"/>
                    </a:lnTo>
                    <a:cubicBezTo>
                      <a:pt x="258" y="17740"/>
                      <a:pt x="523" y="17826"/>
                      <a:pt x="780" y="179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 name="Google Shape;1449;p28"/>
              <p:cNvSpPr/>
              <p:nvPr/>
            </p:nvSpPr>
            <p:spPr>
              <a:xfrm>
                <a:off x="3090675" y="3198575"/>
                <a:ext cx="19500" cy="468850"/>
              </a:xfrm>
              <a:custGeom>
                <a:rect b="b" l="l" r="r" t="t"/>
                <a:pathLst>
                  <a:path extrusionOk="0" h="18754" w="780">
                    <a:moveTo>
                      <a:pt x="779" y="1"/>
                    </a:moveTo>
                    <a:cubicBezTo>
                      <a:pt x="514" y="94"/>
                      <a:pt x="257" y="188"/>
                      <a:pt x="0" y="281"/>
                    </a:cubicBezTo>
                    <a:lnTo>
                      <a:pt x="0" y="18481"/>
                    </a:lnTo>
                    <a:cubicBezTo>
                      <a:pt x="257" y="18575"/>
                      <a:pt x="514" y="18660"/>
                      <a:pt x="779" y="18754"/>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 name="Google Shape;1450;p28"/>
              <p:cNvSpPr/>
              <p:nvPr/>
            </p:nvSpPr>
            <p:spPr>
              <a:xfrm>
                <a:off x="3120275" y="3187850"/>
                <a:ext cx="19525" cy="490500"/>
              </a:xfrm>
              <a:custGeom>
                <a:rect b="b" l="l" r="r" t="t"/>
                <a:pathLst>
                  <a:path extrusionOk="0" h="19620" w="781">
                    <a:moveTo>
                      <a:pt x="780" y="1"/>
                    </a:moveTo>
                    <a:cubicBezTo>
                      <a:pt x="523" y="94"/>
                      <a:pt x="258" y="188"/>
                      <a:pt x="1" y="289"/>
                    </a:cubicBezTo>
                    <a:lnTo>
                      <a:pt x="1" y="19331"/>
                    </a:lnTo>
                    <a:cubicBezTo>
                      <a:pt x="258" y="19424"/>
                      <a:pt x="523" y="19526"/>
                      <a:pt x="780" y="196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 name="Google Shape;1451;p28"/>
              <p:cNvSpPr/>
              <p:nvPr/>
            </p:nvSpPr>
            <p:spPr>
              <a:xfrm>
                <a:off x="3149900" y="3176750"/>
                <a:ext cx="19500" cy="512700"/>
              </a:xfrm>
              <a:custGeom>
                <a:rect b="b" l="l" r="r" t="t"/>
                <a:pathLst>
                  <a:path extrusionOk="0" h="20508" w="780">
                    <a:moveTo>
                      <a:pt x="780" y="1"/>
                    </a:moveTo>
                    <a:cubicBezTo>
                      <a:pt x="523" y="94"/>
                      <a:pt x="266" y="195"/>
                      <a:pt x="1" y="289"/>
                    </a:cubicBezTo>
                    <a:lnTo>
                      <a:pt x="1" y="20211"/>
                    </a:lnTo>
                    <a:cubicBezTo>
                      <a:pt x="266" y="20313"/>
                      <a:pt x="523" y="20406"/>
                      <a:pt x="780" y="2050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 name="Google Shape;1452;p28"/>
              <p:cNvSpPr/>
              <p:nvPr/>
            </p:nvSpPr>
            <p:spPr>
              <a:xfrm>
                <a:off x="3179725" y="3165250"/>
                <a:ext cx="19500" cy="535700"/>
              </a:xfrm>
              <a:custGeom>
                <a:rect b="b" l="l" r="r" t="t"/>
                <a:pathLst>
                  <a:path extrusionOk="0" h="21428" w="780">
                    <a:moveTo>
                      <a:pt x="779" y="1"/>
                    </a:moveTo>
                    <a:cubicBezTo>
                      <a:pt x="522" y="102"/>
                      <a:pt x="257" y="203"/>
                      <a:pt x="0" y="305"/>
                    </a:cubicBezTo>
                    <a:lnTo>
                      <a:pt x="0" y="21123"/>
                    </a:lnTo>
                    <a:cubicBezTo>
                      <a:pt x="257" y="21225"/>
                      <a:pt x="522" y="21326"/>
                      <a:pt x="779" y="21427"/>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 name="Google Shape;1453;p28"/>
              <p:cNvSpPr/>
              <p:nvPr/>
            </p:nvSpPr>
            <p:spPr>
              <a:xfrm>
                <a:off x="3209325" y="3153575"/>
                <a:ext cx="19525" cy="559075"/>
              </a:xfrm>
              <a:custGeom>
                <a:rect b="b" l="l" r="r" t="t"/>
                <a:pathLst>
                  <a:path extrusionOk="0" h="22363" w="781">
                    <a:moveTo>
                      <a:pt x="780" y="0"/>
                    </a:moveTo>
                    <a:cubicBezTo>
                      <a:pt x="523" y="101"/>
                      <a:pt x="266" y="203"/>
                      <a:pt x="1" y="312"/>
                    </a:cubicBezTo>
                    <a:lnTo>
                      <a:pt x="1" y="22050"/>
                    </a:lnTo>
                    <a:cubicBezTo>
                      <a:pt x="266" y="22152"/>
                      <a:pt x="523" y="22261"/>
                      <a:pt x="780" y="2236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 name="Google Shape;1454;p28"/>
              <p:cNvSpPr/>
              <p:nvPr/>
            </p:nvSpPr>
            <p:spPr>
              <a:xfrm>
                <a:off x="3239150" y="3141675"/>
                <a:ext cx="19500" cy="582850"/>
              </a:xfrm>
              <a:custGeom>
                <a:rect b="b" l="l" r="r" t="t"/>
                <a:pathLst>
                  <a:path extrusionOk="0" h="23314" w="780">
                    <a:moveTo>
                      <a:pt x="780" y="1"/>
                    </a:moveTo>
                    <a:cubicBezTo>
                      <a:pt x="515" y="102"/>
                      <a:pt x="258" y="211"/>
                      <a:pt x="0" y="312"/>
                    </a:cubicBezTo>
                    <a:lnTo>
                      <a:pt x="0" y="23002"/>
                    </a:lnTo>
                    <a:cubicBezTo>
                      <a:pt x="258" y="23103"/>
                      <a:pt x="515" y="23212"/>
                      <a:pt x="780" y="233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 name="Google Shape;1455;p28"/>
              <p:cNvSpPr/>
              <p:nvPr/>
            </p:nvSpPr>
            <p:spPr>
              <a:xfrm>
                <a:off x="3268775" y="3129400"/>
                <a:ext cx="19500" cy="607400"/>
              </a:xfrm>
              <a:custGeom>
                <a:rect b="b" l="l" r="r" t="t"/>
                <a:pathLst>
                  <a:path extrusionOk="0" h="24296" w="780">
                    <a:moveTo>
                      <a:pt x="780" y="1"/>
                    </a:moveTo>
                    <a:cubicBezTo>
                      <a:pt x="522" y="110"/>
                      <a:pt x="265" y="219"/>
                      <a:pt x="0" y="320"/>
                    </a:cubicBezTo>
                    <a:lnTo>
                      <a:pt x="0" y="23976"/>
                    </a:lnTo>
                    <a:cubicBezTo>
                      <a:pt x="265" y="24077"/>
                      <a:pt x="522" y="24187"/>
                      <a:pt x="780" y="2429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 name="Google Shape;1456;p28"/>
              <p:cNvSpPr/>
              <p:nvPr/>
            </p:nvSpPr>
            <p:spPr>
              <a:xfrm>
                <a:off x="3298375" y="3116925"/>
                <a:ext cx="19525" cy="632150"/>
              </a:xfrm>
              <a:custGeom>
                <a:rect b="b" l="l" r="r" t="t"/>
                <a:pathLst>
                  <a:path extrusionOk="0" h="25286" w="781">
                    <a:moveTo>
                      <a:pt x="780" y="1"/>
                    </a:moveTo>
                    <a:cubicBezTo>
                      <a:pt x="523" y="110"/>
                      <a:pt x="266" y="219"/>
                      <a:pt x="1" y="328"/>
                    </a:cubicBezTo>
                    <a:lnTo>
                      <a:pt x="1" y="24966"/>
                    </a:lnTo>
                    <a:cubicBezTo>
                      <a:pt x="266" y="25075"/>
                      <a:pt x="523" y="25184"/>
                      <a:pt x="780" y="252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 name="Google Shape;1457;p28"/>
              <p:cNvSpPr/>
              <p:nvPr/>
            </p:nvSpPr>
            <p:spPr>
              <a:xfrm>
                <a:off x="3328200" y="3104450"/>
                <a:ext cx="19500" cy="657300"/>
              </a:xfrm>
              <a:custGeom>
                <a:rect b="b" l="l" r="r" t="t"/>
                <a:pathLst>
                  <a:path extrusionOk="0" h="26292" w="780">
                    <a:moveTo>
                      <a:pt x="780" y="1"/>
                    </a:moveTo>
                    <a:cubicBezTo>
                      <a:pt x="523" y="110"/>
                      <a:pt x="258" y="219"/>
                      <a:pt x="0" y="328"/>
                    </a:cubicBezTo>
                    <a:lnTo>
                      <a:pt x="0" y="25964"/>
                    </a:lnTo>
                    <a:cubicBezTo>
                      <a:pt x="258" y="26073"/>
                      <a:pt x="523" y="26182"/>
                      <a:pt x="780" y="2629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 name="Google Shape;1458;p28"/>
              <p:cNvSpPr/>
              <p:nvPr/>
            </p:nvSpPr>
            <p:spPr>
              <a:xfrm>
                <a:off x="3357825" y="3091600"/>
                <a:ext cx="19500" cy="683000"/>
              </a:xfrm>
              <a:custGeom>
                <a:rect b="b" l="l" r="r" t="t"/>
                <a:pathLst>
                  <a:path extrusionOk="0" h="27320" w="780">
                    <a:moveTo>
                      <a:pt x="780" y="0"/>
                    </a:moveTo>
                    <a:cubicBezTo>
                      <a:pt x="522" y="110"/>
                      <a:pt x="265" y="226"/>
                      <a:pt x="0" y="336"/>
                    </a:cubicBezTo>
                    <a:lnTo>
                      <a:pt x="0" y="26985"/>
                    </a:lnTo>
                    <a:cubicBezTo>
                      <a:pt x="265" y="27094"/>
                      <a:pt x="522" y="27211"/>
                      <a:pt x="780" y="273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 name="Google Shape;1459;p28"/>
              <p:cNvSpPr/>
              <p:nvPr/>
            </p:nvSpPr>
            <p:spPr>
              <a:xfrm>
                <a:off x="3387425" y="3078550"/>
                <a:ext cx="19525" cy="709100"/>
              </a:xfrm>
              <a:custGeom>
                <a:rect b="b" l="l" r="r" t="t"/>
                <a:pathLst>
                  <a:path extrusionOk="0" h="28364" w="781">
                    <a:moveTo>
                      <a:pt x="780" y="0"/>
                    </a:moveTo>
                    <a:cubicBezTo>
                      <a:pt x="531" y="117"/>
                      <a:pt x="274" y="226"/>
                      <a:pt x="1" y="343"/>
                    </a:cubicBezTo>
                    <a:lnTo>
                      <a:pt x="1" y="28021"/>
                    </a:lnTo>
                    <a:cubicBezTo>
                      <a:pt x="274" y="28138"/>
                      <a:pt x="531" y="28247"/>
                      <a:pt x="780" y="2836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 name="Google Shape;1460;p28"/>
              <p:cNvSpPr/>
              <p:nvPr/>
            </p:nvSpPr>
            <p:spPr>
              <a:xfrm>
                <a:off x="3417250" y="3065475"/>
                <a:ext cx="19500" cy="735250"/>
              </a:xfrm>
              <a:custGeom>
                <a:rect b="b" l="l" r="r" t="t"/>
                <a:pathLst>
                  <a:path extrusionOk="0" h="29410" w="780">
                    <a:moveTo>
                      <a:pt x="780" y="1"/>
                    </a:moveTo>
                    <a:cubicBezTo>
                      <a:pt x="530" y="110"/>
                      <a:pt x="265" y="227"/>
                      <a:pt x="0" y="344"/>
                    </a:cubicBezTo>
                    <a:lnTo>
                      <a:pt x="0" y="29066"/>
                    </a:lnTo>
                    <a:cubicBezTo>
                      <a:pt x="265" y="29183"/>
                      <a:pt x="530" y="29300"/>
                      <a:pt x="780" y="294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 name="Google Shape;1461;p28"/>
              <p:cNvSpPr/>
              <p:nvPr/>
            </p:nvSpPr>
            <p:spPr>
              <a:xfrm>
                <a:off x="3446875" y="3052050"/>
                <a:ext cx="19500" cy="762100"/>
              </a:xfrm>
              <a:custGeom>
                <a:rect b="b" l="l" r="r" t="t"/>
                <a:pathLst>
                  <a:path extrusionOk="0" h="30484" w="780">
                    <a:moveTo>
                      <a:pt x="780" y="0"/>
                    </a:moveTo>
                    <a:cubicBezTo>
                      <a:pt x="530" y="109"/>
                      <a:pt x="273" y="234"/>
                      <a:pt x="0" y="351"/>
                    </a:cubicBezTo>
                    <a:lnTo>
                      <a:pt x="0" y="30133"/>
                    </a:lnTo>
                    <a:cubicBezTo>
                      <a:pt x="273" y="30250"/>
                      <a:pt x="530" y="30367"/>
                      <a:pt x="780" y="3048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 name="Google Shape;1462;p28"/>
              <p:cNvSpPr/>
              <p:nvPr/>
            </p:nvSpPr>
            <p:spPr>
              <a:xfrm>
                <a:off x="3476675" y="3038400"/>
                <a:ext cx="19525" cy="789200"/>
              </a:xfrm>
              <a:custGeom>
                <a:rect b="b" l="l" r="r" t="t"/>
                <a:pathLst>
                  <a:path extrusionOk="0" h="31568" w="781">
                    <a:moveTo>
                      <a:pt x="780" y="1"/>
                    </a:moveTo>
                    <a:cubicBezTo>
                      <a:pt x="539" y="117"/>
                      <a:pt x="274" y="234"/>
                      <a:pt x="1" y="359"/>
                    </a:cubicBezTo>
                    <a:lnTo>
                      <a:pt x="1" y="31217"/>
                    </a:lnTo>
                    <a:cubicBezTo>
                      <a:pt x="274" y="31342"/>
                      <a:pt x="539" y="31459"/>
                      <a:pt x="780" y="3156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 name="Google Shape;1463;p28"/>
              <p:cNvSpPr/>
              <p:nvPr/>
            </p:nvSpPr>
            <p:spPr>
              <a:xfrm>
                <a:off x="3506300" y="3024750"/>
                <a:ext cx="19500" cy="816700"/>
              </a:xfrm>
              <a:custGeom>
                <a:rect b="b" l="l" r="r" t="t"/>
                <a:pathLst>
                  <a:path extrusionOk="0" h="32668" w="780">
                    <a:moveTo>
                      <a:pt x="780" y="1"/>
                    </a:moveTo>
                    <a:cubicBezTo>
                      <a:pt x="562" y="102"/>
                      <a:pt x="304" y="219"/>
                      <a:pt x="0" y="360"/>
                    </a:cubicBezTo>
                    <a:lnTo>
                      <a:pt x="0" y="32309"/>
                    </a:lnTo>
                    <a:cubicBezTo>
                      <a:pt x="304" y="32449"/>
                      <a:pt x="562" y="32566"/>
                      <a:pt x="780" y="3266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 name="Google Shape;1464;p28"/>
              <p:cNvSpPr/>
              <p:nvPr/>
            </p:nvSpPr>
            <p:spPr>
              <a:xfrm>
                <a:off x="3535925" y="3016200"/>
                <a:ext cx="8000" cy="833825"/>
              </a:xfrm>
              <a:custGeom>
                <a:rect b="b" l="l" r="r" t="t"/>
                <a:pathLst>
                  <a:path extrusionOk="0" h="33353" w="320">
                    <a:moveTo>
                      <a:pt x="320" y="0"/>
                    </a:moveTo>
                    <a:cubicBezTo>
                      <a:pt x="320" y="0"/>
                      <a:pt x="211" y="55"/>
                      <a:pt x="0" y="148"/>
                    </a:cubicBezTo>
                    <a:lnTo>
                      <a:pt x="0" y="33204"/>
                    </a:lnTo>
                    <a:cubicBezTo>
                      <a:pt x="211" y="33298"/>
                      <a:pt x="320" y="33352"/>
                      <a:pt x="320" y="33352"/>
                    </a:cubicBezTo>
                    <a:lnTo>
                      <a:pt x="32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65" name="Google Shape;1465;p28"/>
            <p:cNvGrpSpPr/>
            <p:nvPr/>
          </p:nvGrpSpPr>
          <p:grpSpPr>
            <a:xfrm flipH="1">
              <a:off x="4571876" y="2867054"/>
              <a:ext cx="4572051" cy="1900287"/>
              <a:chOff x="2110725" y="3016200"/>
              <a:chExt cx="1433200" cy="833825"/>
            </a:xfrm>
          </p:grpSpPr>
          <p:sp>
            <p:nvSpPr>
              <p:cNvPr id="1466" name="Google Shape;1466;p28"/>
              <p:cNvSpPr/>
              <p:nvPr/>
            </p:nvSpPr>
            <p:spPr>
              <a:xfrm>
                <a:off x="2110725" y="3019900"/>
                <a:ext cx="19500" cy="826425"/>
              </a:xfrm>
              <a:custGeom>
                <a:rect b="b" l="l" r="r" t="t"/>
                <a:pathLst>
                  <a:path extrusionOk="0" h="33057" w="780">
                    <a:moveTo>
                      <a:pt x="0" y="0"/>
                    </a:moveTo>
                    <a:lnTo>
                      <a:pt x="0" y="33056"/>
                    </a:lnTo>
                    <a:cubicBezTo>
                      <a:pt x="187" y="32970"/>
                      <a:pt x="452" y="32846"/>
                      <a:pt x="779" y="32690"/>
                    </a:cubicBezTo>
                    <a:lnTo>
                      <a:pt x="779" y="366"/>
                    </a:lnTo>
                    <a:cubicBezTo>
                      <a:pt x="452" y="211"/>
                      <a:pt x="187"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 name="Google Shape;1467;p28"/>
              <p:cNvSpPr/>
              <p:nvPr/>
            </p:nvSpPr>
            <p:spPr>
              <a:xfrm>
                <a:off x="2140525" y="3033725"/>
                <a:ext cx="19525" cy="798750"/>
              </a:xfrm>
              <a:custGeom>
                <a:rect b="b" l="l" r="r" t="t"/>
                <a:pathLst>
                  <a:path extrusionOk="0" h="31950" w="781">
                    <a:moveTo>
                      <a:pt x="1" y="1"/>
                    </a:moveTo>
                    <a:lnTo>
                      <a:pt x="1" y="31950"/>
                    </a:lnTo>
                    <a:cubicBezTo>
                      <a:pt x="234" y="31841"/>
                      <a:pt x="492" y="31716"/>
                      <a:pt x="780" y="31591"/>
                    </a:cubicBezTo>
                    <a:lnTo>
                      <a:pt x="780" y="359"/>
                    </a:lnTo>
                    <a:cubicBezTo>
                      <a:pt x="492" y="234"/>
                      <a:pt x="234" y="110"/>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 name="Google Shape;1468;p28"/>
              <p:cNvSpPr/>
              <p:nvPr/>
            </p:nvSpPr>
            <p:spPr>
              <a:xfrm>
                <a:off x="2170150" y="3047375"/>
                <a:ext cx="19500" cy="771475"/>
              </a:xfrm>
              <a:custGeom>
                <a:rect b="b" l="l" r="r" t="t"/>
                <a:pathLst>
                  <a:path extrusionOk="0" h="30859" w="780">
                    <a:moveTo>
                      <a:pt x="0" y="0"/>
                    </a:moveTo>
                    <a:lnTo>
                      <a:pt x="0" y="30858"/>
                    </a:lnTo>
                    <a:cubicBezTo>
                      <a:pt x="242" y="30741"/>
                      <a:pt x="507" y="30624"/>
                      <a:pt x="780" y="30500"/>
                    </a:cubicBezTo>
                    <a:lnTo>
                      <a:pt x="780" y="359"/>
                    </a:lnTo>
                    <a:cubicBezTo>
                      <a:pt x="507" y="234"/>
                      <a:pt x="242" y="11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 name="Google Shape;1469;p28"/>
              <p:cNvSpPr/>
              <p:nvPr/>
            </p:nvSpPr>
            <p:spPr>
              <a:xfrm>
                <a:off x="2199775" y="3060800"/>
                <a:ext cx="19500" cy="744600"/>
              </a:xfrm>
              <a:custGeom>
                <a:rect b="b" l="l" r="r" t="t"/>
                <a:pathLst>
                  <a:path extrusionOk="0" h="29784" w="780">
                    <a:moveTo>
                      <a:pt x="0" y="1"/>
                    </a:moveTo>
                    <a:lnTo>
                      <a:pt x="0" y="29783"/>
                    </a:lnTo>
                    <a:cubicBezTo>
                      <a:pt x="250" y="29666"/>
                      <a:pt x="515" y="29549"/>
                      <a:pt x="780" y="29432"/>
                    </a:cubicBezTo>
                    <a:lnTo>
                      <a:pt x="780" y="352"/>
                    </a:lnTo>
                    <a:cubicBezTo>
                      <a:pt x="515" y="235"/>
                      <a:pt x="250" y="118"/>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 name="Google Shape;1470;p28"/>
              <p:cNvSpPr/>
              <p:nvPr/>
            </p:nvSpPr>
            <p:spPr>
              <a:xfrm>
                <a:off x="2229575" y="3074050"/>
                <a:ext cx="19525" cy="718100"/>
              </a:xfrm>
              <a:custGeom>
                <a:rect b="b" l="l" r="r" t="t"/>
                <a:pathLst>
                  <a:path extrusionOk="0" h="28724" w="781">
                    <a:moveTo>
                      <a:pt x="1" y="1"/>
                    </a:moveTo>
                    <a:lnTo>
                      <a:pt x="1" y="28723"/>
                    </a:lnTo>
                    <a:cubicBezTo>
                      <a:pt x="250" y="28606"/>
                      <a:pt x="507" y="28497"/>
                      <a:pt x="780" y="28380"/>
                    </a:cubicBezTo>
                    <a:lnTo>
                      <a:pt x="780" y="344"/>
                    </a:lnTo>
                    <a:cubicBezTo>
                      <a:pt x="507" y="227"/>
                      <a:pt x="250"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 name="Google Shape;1471;p28"/>
              <p:cNvSpPr/>
              <p:nvPr/>
            </p:nvSpPr>
            <p:spPr>
              <a:xfrm>
                <a:off x="2259200" y="3087125"/>
                <a:ext cx="19500" cy="691950"/>
              </a:xfrm>
              <a:custGeom>
                <a:rect b="b" l="l" r="r" t="t"/>
                <a:pathLst>
                  <a:path extrusionOk="0" h="27678" w="780">
                    <a:moveTo>
                      <a:pt x="0" y="0"/>
                    </a:moveTo>
                    <a:lnTo>
                      <a:pt x="0" y="27678"/>
                    </a:lnTo>
                    <a:cubicBezTo>
                      <a:pt x="258" y="27561"/>
                      <a:pt x="515" y="27452"/>
                      <a:pt x="780" y="27335"/>
                    </a:cubicBezTo>
                    <a:lnTo>
                      <a:pt x="780" y="343"/>
                    </a:lnTo>
                    <a:cubicBezTo>
                      <a:pt x="515" y="226"/>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 name="Google Shape;1472;p28"/>
              <p:cNvSpPr/>
              <p:nvPr/>
            </p:nvSpPr>
            <p:spPr>
              <a:xfrm>
                <a:off x="2288825" y="3099975"/>
                <a:ext cx="19500" cy="666250"/>
              </a:xfrm>
              <a:custGeom>
                <a:rect b="b" l="l" r="r" t="t"/>
                <a:pathLst>
                  <a:path extrusionOk="0" h="26650" w="780">
                    <a:moveTo>
                      <a:pt x="0" y="1"/>
                    </a:moveTo>
                    <a:lnTo>
                      <a:pt x="0" y="26650"/>
                    </a:lnTo>
                    <a:cubicBezTo>
                      <a:pt x="257" y="26533"/>
                      <a:pt x="522" y="26424"/>
                      <a:pt x="780" y="26314"/>
                    </a:cubicBezTo>
                    <a:lnTo>
                      <a:pt x="780" y="336"/>
                    </a:lnTo>
                    <a:cubicBezTo>
                      <a:pt x="522" y="227"/>
                      <a:pt x="257"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 name="Google Shape;1473;p28"/>
              <p:cNvSpPr/>
              <p:nvPr/>
            </p:nvSpPr>
            <p:spPr>
              <a:xfrm>
                <a:off x="2318625" y="3112650"/>
                <a:ext cx="19525" cy="640900"/>
              </a:xfrm>
              <a:custGeom>
                <a:rect b="b" l="l" r="r" t="t"/>
                <a:pathLst>
                  <a:path extrusionOk="0" h="25636" w="781">
                    <a:moveTo>
                      <a:pt x="1" y="0"/>
                    </a:moveTo>
                    <a:lnTo>
                      <a:pt x="1" y="25636"/>
                    </a:lnTo>
                    <a:cubicBezTo>
                      <a:pt x="258" y="25527"/>
                      <a:pt x="515" y="25418"/>
                      <a:pt x="780" y="25301"/>
                    </a:cubicBezTo>
                    <a:lnTo>
                      <a:pt x="780" y="328"/>
                    </a:lnTo>
                    <a:cubicBezTo>
                      <a:pt x="515" y="218"/>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 name="Google Shape;1474;p28"/>
              <p:cNvSpPr/>
              <p:nvPr/>
            </p:nvSpPr>
            <p:spPr>
              <a:xfrm>
                <a:off x="2348250" y="3125125"/>
                <a:ext cx="19500" cy="615975"/>
              </a:xfrm>
              <a:custGeom>
                <a:rect b="b" l="l" r="r" t="t"/>
                <a:pathLst>
                  <a:path extrusionOk="0" h="24639" w="780">
                    <a:moveTo>
                      <a:pt x="0" y="0"/>
                    </a:moveTo>
                    <a:lnTo>
                      <a:pt x="0" y="24638"/>
                    </a:lnTo>
                    <a:cubicBezTo>
                      <a:pt x="258" y="24529"/>
                      <a:pt x="523" y="24420"/>
                      <a:pt x="780" y="24311"/>
                    </a:cubicBezTo>
                    <a:lnTo>
                      <a:pt x="780" y="327"/>
                    </a:lnTo>
                    <a:cubicBezTo>
                      <a:pt x="523" y="218"/>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 name="Google Shape;1475;p28"/>
              <p:cNvSpPr/>
              <p:nvPr/>
            </p:nvSpPr>
            <p:spPr>
              <a:xfrm>
                <a:off x="2378050" y="3137400"/>
                <a:ext cx="19525" cy="591425"/>
              </a:xfrm>
              <a:custGeom>
                <a:rect b="b" l="l" r="r" t="t"/>
                <a:pathLst>
                  <a:path extrusionOk="0" h="23657" w="781">
                    <a:moveTo>
                      <a:pt x="1" y="0"/>
                    </a:moveTo>
                    <a:lnTo>
                      <a:pt x="1" y="23656"/>
                    </a:lnTo>
                    <a:cubicBezTo>
                      <a:pt x="258" y="23547"/>
                      <a:pt x="515" y="23438"/>
                      <a:pt x="780" y="23336"/>
                    </a:cubicBezTo>
                    <a:lnTo>
                      <a:pt x="780" y="320"/>
                    </a:lnTo>
                    <a:cubicBezTo>
                      <a:pt x="515" y="211"/>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 name="Google Shape;1476;p28"/>
              <p:cNvSpPr/>
              <p:nvPr/>
            </p:nvSpPr>
            <p:spPr>
              <a:xfrm>
                <a:off x="2407675" y="3149475"/>
                <a:ext cx="19525" cy="567250"/>
              </a:xfrm>
              <a:custGeom>
                <a:rect b="b" l="l" r="r" t="t"/>
                <a:pathLst>
                  <a:path extrusionOk="0" h="22690" w="781">
                    <a:moveTo>
                      <a:pt x="1" y="0"/>
                    </a:moveTo>
                    <a:lnTo>
                      <a:pt x="1" y="22690"/>
                    </a:lnTo>
                    <a:cubicBezTo>
                      <a:pt x="258" y="22588"/>
                      <a:pt x="515" y="22479"/>
                      <a:pt x="780" y="22378"/>
                    </a:cubicBezTo>
                    <a:lnTo>
                      <a:pt x="780" y="312"/>
                    </a:lnTo>
                    <a:cubicBezTo>
                      <a:pt x="515" y="211"/>
                      <a:pt x="258" y="10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 name="Google Shape;1477;p28"/>
              <p:cNvSpPr/>
              <p:nvPr/>
            </p:nvSpPr>
            <p:spPr>
              <a:xfrm>
                <a:off x="2437300" y="3161350"/>
                <a:ext cx="19500" cy="543500"/>
              </a:xfrm>
              <a:custGeom>
                <a:rect b="b" l="l" r="r" t="t"/>
                <a:pathLst>
                  <a:path extrusionOk="0" h="21740" w="780">
                    <a:moveTo>
                      <a:pt x="0" y="1"/>
                    </a:moveTo>
                    <a:lnTo>
                      <a:pt x="0" y="21739"/>
                    </a:lnTo>
                    <a:cubicBezTo>
                      <a:pt x="265" y="21638"/>
                      <a:pt x="523" y="21537"/>
                      <a:pt x="780" y="21435"/>
                    </a:cubicBezTo>
                    <a:lnTo>
                      <a:pt x="780" y="305"/>
                    </a:lnTo>
                    <a:cubicBezTo>
                      <a:pt x="523" y="203"/>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 name="Google Shape;1478;p28"/>
              <p:cNvSpPr/>
              <p:nvPr/>
            </p:nvSpPr>
            <p:spPr>
              <a:xfrm>
                <a:off x="2467100" y="3172850"/>
                <a:ext cx="19525" cy="520500"/>
              </a:xfrm>
              <a:custGeom>
                <a:rect b="b" l="l" r="r" t="t"/>
                <a:pathLst>
                  <a:path extrusionOk="0" h="20820" w="781">
                    <a:moveTo>
                      <a:pt x="1" y="1"/>
                    </a:moveTo>
                    <a:lnTo>
                      <a:pt x="1" y="20819"/>
                    </a:lnTo>
                    <a:cubicBezTo>
                      <a:pt x="258" y="20718"/>
                      <a:pt x="515" y="20625"/>
                      <a:pt x="780" y="20523"/>
                    </a:cubicBezTo>
                    <a:lnTo>
                      <a:pt x="780" y="297"/>
                    </a:lnTo>
                    <a:cubicBezTo>
                      <a:pt x="515"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 name="Google Shape;1479;p28"/>
              <p:cNvSpPr/>
              <p:nvPr/>
            </p:nvSpPr>
            <p:spPr>
              <a:xfrm>
                <a:off x="2496725" y="3183950"/>
                <a:ext cx="19525" cy="498100"/>
              </a:xfrm>
              <a:custGeom>
                <a:rect b="b" l="l" r="r" t="t"/>
                <a:pathLst>
                  <a:path extrusionOk="0" h="19924" w="781">
                    <a:moveTo>
                      <a:pt x="1" y="1"/>
                    </a:moveTo>
                    <a:lnTo>
                      <a:pt x="1" y="19923"/>
                    </a:lnTo>
                    <a:cubicBezTo>
                      <a:pt x="258" y="19830"/>
                      <a:pt x="523" y="19736"/>
                      <a:pt x="780" y="19635"/>
                    </a:cubicBezTo>
                    <a:lnTo>
                      <a:pt x="780" y="289"/>
                    </a:lnTo>
                    <a:cubicBezTo>
                      <a:pt x="523"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 name="Google Shape;1480;p28"/>
              <p:cNvSpPr/>
              <p:nvPr/>
            </p:nvSpPr>
            <p:spPr>
              <a:xfrm>
                <a:off x="2526350" y="3195075"/>
                <a:ext cx="19500" cy="476050"/>
              </a:xfrm>
              <a:custGeom>
                <a:rect b="b" l="l" r="r" t="t"/>
                <a:pathLst>
                  <a:path extrusionOk="0" h="19042" w="780">
                    <a:moveTo>
                      <a:pt x="0" y="0"/>
                    </a:moveTo>
                    <a:lnTo>
                      <a:pt x="0" y="19042"/>
                    </a:lnTo>
                    <a:cubicBezTo>
                      <a:pt x="265" y="18948"/>
                      <a:pt x="523" y="18855"/>
                      <a:pt x="780" y="18761"/>
                    </a:cubicBezTo>
                    <a:lnTo>
                      <a:pt x="780" y="273"/>
                    </a:lnTo>
                    <a:cubicBezTo>
                      <a:pt x="523" y="187"/>
                      <a:pt x="265"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 name="Google Shape;1481;p28"/>
              <p:cNvSpPr/>
              <p:nvPr/>
            </p:nvSpPr>
            <p:spPr>
              <a:xfrm>
                <a:off x="2556175" y="3205600"/>
                <a:ext cx="19500" cy="455025"/>
              </a:xfrm>
              <a:custGeom>
                <a:rect b="b" l="l" r="r" t="t"/>
                <a:pathLst>
                  <a:path extrusionOk="0" h="18201" w="780">
                    <a:moveTo>
                      <a:pt x="0" y="0"/>
                    </a:moveTo>
                    <a:lnTo>
                      <a:pt x="0" y="18200"/>
                    </a:lnTo>
                    <a:cubicBezTo>
                      <a:pt x="257" y="18106"/>
                      <a:pt x="522" y="18021"/>
                      <a:pt x="779" y="17927"/>
                    </a:cubicBezTo>
                    <a:lnTo>
                      <a:pt x="779" y="265"/>
                    </a:lnTo>
                    <a:cubicBezTo>
                      <a:pt x="522" y="179"/>
                      <a:pt x="257"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 name="Google Shape;1482;p28"/>
              <p:cNvSpPr/>
              <p:nvPr/>
            </p:nvSpPr>
            <p:spPr>
              <a:xfrm>
                <a:off x="2585775" y="3215725"/>
                <a:ext cx="19525" cy="434750"/>
              </a:xfrm>
              <a:custGeom>
                <a:rect b="b" l="l" r="r" t="t"/>
                <a:pathLst>
                  <a:path extrusionOk="0" h="17390" w="781">
                    <a:moveTo>
                      <a:pt x="1" y="0"/>
                    </a:moveTo>
                    <a:lnTo>
                      <a:pt x="1" y="17390"/>
                    </a:lnTo>
                    <a:cubicBezTo>
                      <a:pt x="266" y="17296"/>
                      <a:pt x="523" y="17210"/>
                      <a:pt x="780" y="17133"/>
                    </a:cubicBezTo>
                    <a:lnTo>
                      <a:pt x="780" y="258"/>
                    </a:lnTo>
                    <a:cubicBezTo>
                      <a:pt x="523" y="172"/>
                      <a:pt x="266" y="8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 name="Google Shape;1483;p28"/>
              <p:cNvSpPr/>
              <p:nvPr/>
            </p:nvSpPr>
            <p:spPr>
              <a:xfrm>
                <a:off x="2615600" y="3225475"/>
                <a:ext cx="19500" cy="415250"/>
              </a:xfrm>
              <a:custGeom>
                <a:rect b="b" l="l" r="r" t="t"/>
                <a:pathLst>
                  <a:path extrusionOk="0" h="16610" w="780">
                    <a:moveTo>
                      <a:pt x="0" y="0"/>
                    </a:moveTo>
                    <a:lnTo>
                      <a:pt x="0" y="16610"/>
                    </a:lnTo>
                    <a:cubicBezTo>
                      <a:pt x="258" y="16524"/>
                      <a:pt x="523" y="16446"/>
                      <a:pt x="780" y="16361"/>
                    </a:cubicBezTo>
                    <a:lnTo>
                      <a:pt x="780" y="242"/>
                    </a:lnTo>
                    <a:cubicBezTo>
                      <a:pt x="523" y="164"/>
                      <a:pt x="258"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 name="Google Shape;1484;p28"/>
              <p:cNvSpPr/>
              <p:nvPr/>
            </p:nvSpPr>
            <p:spPr>
              <a:xfrm>
                <a:off x="2645225" y="3234625"/>
                <a:ext cx="19500" cy="396750"/>
              </a:xfrm>
              <a:custGeom>
                <a:rect b="b" l="l" r="r" t="t"/>
                <a:pathLst>
                  <a:path extrusionOk="0" h="15870" w="780">
                    <a:moveTo>
                      <a:pt x="0" y="1"/>
                    </a:moveTo>
                    <a:lnTo>
                      <a:pt x="0" y="15870"/>
                    </a:lnTo>
                    <a:cubicBezTo>
                      <a:pt x="265" y="15792"/>
                      <a:pt x="522" y="15714"/>
                      <a:pt x="779" y="15644"/>
                    </a:cubicBezTo>
                    <a:lnTo>
                      <a:pt x="779" y="234"/>
                    </a:lnTo>
                    <a:cubicBezTo>
                      <a:pt x="522" y="156"/>
                      <a:pt x="265" y="8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 name="Google Shape;1485;p28"/>
              <p:cNvSpPr/>
              <p:nvPr/>
            </p:nvSpPr>
            <p:spPr>
              <a:xfrm>
                <a:off x="2674825" y="3243400"/>
                <a:ext cx="19525" cy="379400"/>
              </a:xfrm>
              <a:custGeom>
                <a:rect b="b" l="l" r="r" t="t"/>
                <a:pathLst>
                  <a:path extrusionOk="0" h="15176" w="781">
                    <a:moveTo>
                      <a:pt x="1" y="0"/>
                    </a:moveTo>
                    <a:lnTo>
                      <a:pt x="1" y="15176"/>
                    </a:lnTo>
                    <a:cubicBezTo>
                      <a:pt x="266" y="15106"/>
                      <a:pt x="523" y="15036"/>
                      <a:pt x="780" y="14965"/>
                    </a:cubicBezTo>
                    <a:lnTo>
                      <a:pt x="780" y="211"/>
                    </a:lnTo>
                    <a:cubicBezTo>
                      <a:pt x="523" y="141"/>
                      <a:pt x="266" y="7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 name="Google Shape;1486;p28"/>
              <p:cNvSpPr/>
              <p:nvPr/>
            </p:nvSpPr>
            <p:spPr>
              <a:xfrm>
                <a:off x="2704650" y="3251200"/>
                <a:ext cx="19500" cy="363825"/>
              </a:xfrm>
              <a:custGeom>
                <a:rect b="b" l="l" r="r" t="t"/>
                <a:pathLst>
                  <a:path extrusionOk="0" h="14553" w="780">
                    <a:moveTo>
                      <a:pt x="0" y="0"/>
                    </a:moveTo>
                    <a:lnTo>
                      <a:pt x="0" y="14552"/>
                    </a:lnTo>
                    <a:cubicBezTo>
                      <a:pt x="265" y="14482"/>
                      <a:pt x="523" y="14420"/>
                      <a:pt x="780" y="14365"/>
                    </a:cubicBezTo>
                    <a:lnTo>
                      <a:pt x="780" y="187"/>
                    </a:lnTo>
                    <a:cubicBezTo>
                      <a:pt x="523" y="133"/>
                      <a:pt x="265" y="7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 name="Google Shape;1487;p28"/>
              <p:cNvSpPr/>
              <p:nvPr/>
            </p:nvSpPr>
            <p:spPr>
              <a:xfrm>
                <a:off x="2734275" y="3258200"/>
                <a:ext cx="19500" cy="349800"/>
              </a:xfrm>
              <a:custGeom>
                <a:rect b="b" l="l" r="r" t="t"/>
                <a:pathLst>
                  <a:path extrusionOk="0" h="13992" w="780">
                    <a:moveTo>
                      <a:pt x="0" y="1"/>
                    </a:moveTo>
                    <a:lnTo>
                      <a:pt x="0" y="13992"/>
                    </a:lnTo>
                    <a:cubicBezTo>
                      <a:pt x="265" y="13937"/>
                      <a:pt x="530" y="13882"/>
                      <a:pt x="780" y="13836"/>
                    </a:cubicBezTo>
                    <a:lnTo>
                      <a:pt x="780" y="157"/>
                    </a:lnTo>
                    <a:cubicBezTo>
                      <a:pt x="530" y="110"/>
                      <a:pt x="265"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 name="Google Shape;1488;p28"/>
              <p:cNvSpPr/>
              <p:nvPr/>
            </p:nvSpPr>
            <p:spPr>
              <a:xfrm>
                <a:off x="2764075" y="3263850"/>
                <a:ext cx="19525" cy="338500"/>
              </a:xfrm>
              <a:custGeom>
                <a:rect b="b" l="l" r="r" t="t"/>
                <a:pathLst>
                  <a:path extrusionOk="0" h="13540" w="781">
                    <a:moveTo>
                      <a:pt x="1" y="1"/>
                    </a:moveTo>
                    <a:lnTo>
                      <a:pt x="1" y="13540"/>
                    </a:lnTo>
                    <a:cubicBezTo>
                      <a:pt x="266" y="13493"/>
                      <a:pt x="523" y="13454"/>
                      <a:pt x="780" y="13415"/>
                    </a:cubicBezTo>
                    <a:lnTo>
                      <a:pt x="780" y="118"/>
                    </a:lnTo>
                    <a:cubicBezTo>
                      <a:pt x="523" y="86"/>
                      <a:pt x="266" y="47"/>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9" name="Google Shape;1489;p28"/>
              <p:cNvSpPr/>
              <p:nvPr/>
            </p:nvSpPr>
            <p:spPr>
              <a:xfrm>
                <a:off x="2793700" y="3268150"/>
                <a:ext cx="19500" cy="329925"/>
              </a:xfrm>
              <a:custGeom>
                <a:rect b="b" l="l" r="r" t="t"/>
                <a:pathLst>
                  <a:path extrusionOk="0" h="13197" w="780">
                    <a:moveTo>
                      <a:pt x="0" y="0"/>
                    </a:moveTo>
                    <a:lnTo>
                      <a:pt x="0" y="13196"/>
                    </a:lnTo>
                    <a:cubicBezTo>
                      <a:pt x="273" y="13173"/>
                      <a:pt x="530" y="13149"/>
                      <a:pt x="780" y="13141"/>
                    </a:cubicBezTo>
                    <a:lnTo>
                      <a:pt x="780" y="55"/>
                    </a:lnTo>
                    <a:cubicBezTo>
                      <a:pt x="530" y="47"/>
                      <a:pt x="273" y="2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0" name="Google Shape;1490;p28"/>
              <p:cNvSpPr/>
              <p:nvPr/>
            </p:nvSpPr>
            <p:spPr>
              <a:xfrm>
                <a:off x="2823325" y="3268925"/>
                <a:ext cx="19500" cy="328350"/>
              </a:xfrm>
              <a:custGeom>
                <a:rect b="b" l="l" r="r" t="t"/>
                <a:pathLst>
                  <a:path extrusionOk="0" h="13134" w="780">
                    <a:moveTo>
                      <a:pt x="780" y="0"/>
                    </a:moveTo>
                    <a:cubicBezTo>
                      <a:pt x="507" y="24"/>
                      <a:pt x="250" y="32"/>
                      <a:pt x="0" y="32"/>
                    </a:cubicBezTo>
                    <a:lnTo>
                      <a:pt x="0" y="13103"/>
                    </a:lnTo>
                    <a:cubicBezTo>
                      <a:pt x="250" y="13103"/>
                      <a:pt x="507" y="13110"/>
                      <a:pt x="780" y="1313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 name="Google Shape;1491;p28"/>
              <p:cNvSpPr/>
              <p:nvPr/>
            </p:nvSpPr>
            <p:spPr>
              <a:xfrm>
                <a:off x="2853125" y="3265600"/>
                <a:ext cx="19525" cy="335000"/>
              </a:xfrm>
              <a:custGeom>
                <a:rect b="b" l="l" r="r" t="t"/>
                <a:pathLst>
                  <a:path extrusionOk="0" h="13400" w="781">
                    <a:moveTo>
                      <a:pt x="780" y="1"/>
                    </a:moveTo>
                    <a:cubicBezTo>
                      <a:pt x="507" y="40"/>
                      <a:pt x="250" y="71"/>
                      <a:pt x="1" y="102"/>
                    </a:cubicBezTo>
                    <a:lnTo>
                      <a:pt x="1" y="13298"/>
                    </a:lnTo>
                    <a:cubicBezTo>
                      <a:pt x="250" y="13329"/>
                      <a:pt x="507" y="13360"/>
                      <a:pt x="780" y="1339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 name="Google Shape;1492;p28"/>
              <p:cNvSpPr/>
              <p:nvPr/>
            </p:nvSpPr>
            <p:spPr>
              <a:xfrm>
                <a:off x="2882750" y="3260350"/>
                <a:ext cx="19500" cy="345500"/>
              </a:xfrm>
              <a:custGeom>
                <a:rect b="b" l="l" r="r" t="t"/>
                <a:pathLst>
                  <a:path extrusionOk="0" h="13820" w="780">
                    <a:moveTo>
                      <a:pt x="780" y="0"/>
                    </a:moveTo>
                    <a:cubicBezTo>
                      <a:pt x="515" y="55"/>
                      <a:pt x="250" y="102"/>
                      <a:pt x="0" y="141"/>
                    </a:cubicBezTo>
                    <a:lnTo>
                      <a:pt x="0" y="13680"/>
                    </a:lnTo>
                    <a:cubicBezTo>
                      <a:pt x="250" y="13718"/>
                      <a:pt x="515" y="13765"/>
                      <a:pt x="780" y="138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 name="Google Shape;1493;p28"/>
              <p:cNvSpPr/>
              <p:nvPr/>
            </p:nvSpPr>
            <p:spPr>
              <a:xfrm>
                <a:off x="2912375" y="3253725"/>
                <a:ext cx="19500" cy="358750"/>
              </a:xfrm>
              <a:custGeom>
                <a:rect b="b" l="l" r="r" t="t"/>
                <a:pathLst>
                  <a:path extrusionOk="0" h="14350" w="780">
                    <a:moveTo>
                      <a:pt x="780" y="0"/>
                    </a:moveTo>
                    <a:cubicBezTo>
                      <a:pt x="515" y="63"/>
                      <a:pt x="257" y="125"/>
                      <a:pt x="0" y="180"/>
                    </a:cubicBezTo>
                    <a:lnTo>
                      <a:pt x="0" y="14171"/>
                    </a:lnTo>
                    <a:cubicBezTo>
                      <a:pt x="257" y="14225"/>
                      <a:pt x="515" y="14287"/>
                      <a:pt x="780" y="143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4" name="Google Shape;1494;p28"/>
              <p:cNvSpPr/>
              <p:nvPr/>
            </p:nvSpPr>
            <p:spPr>
              <a:xfrm>
                <a:off x="2942175" y="3246125"/>
                <a:ext cx="19525" cy="373950"/>
              </a:xfrm>
              <a:custGeom>
                <a:rect b="b" l="l" r="r" t="t"/>
                <a:pathLst>
                  <a:path extrusionOk="0" h="14958" w="781">
                    <a:moveTo>
                      <a:pt x="780" y="0"/>
                    </a:moveTo>
                    <a:cubicBezTo>
                      <a:pt x="515" y="71"/>
                      <a:pt x="258" y="141"/>
                      <a:pt x="1" y="203"/>
                    </a:cubicBezTo>
                    <a:lnTo>
                      <a:pt x="1" y="14755"/>
                    </a:lnTo>
                    <a:cubicBezTo>
                      <a:pt x="258" y="14817"/>
                      <a:pt x="515" y="14888"/>
                      <a:pt x="780" y="1495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5" name="Google Shape;1495;p28"/>
              <p:cNvSpPr/>
              <p:nvPr/>
            </p:nvSpPr>
            <p:spPr>
              <a:xfrm>
                <a:off x="2971800" y="3237750"/>
                <a:ext cx="19500" cy="390700"/>
              </a:xfrm>
              <a:custGeom>
                <a:rect b="b" l="l" r="r" t="t"/>
                <a:pathLst>
                  <a:path extrusionOk="0" h="15628" w="780">
                    <a:moveTo>
                      <a:pt x="780" y="0"/>
                    </a:moveTo>
                    <a:cubicBezTo>
                      <a:pt x="515" y="78"/>
                      <a:pt x="258" y="148"/>
                      <a:pt x="0" y="226"/>
                    </a:cubicBezTo>
                    <a:lnTo>
                      <a:pt x="0" y="15402"/>
                    </a:lnTo>
                    <a:cubicBezTo>
                      <a:pt x="258" y="15472"/>
                      <a:pt x="515" y="15550"/>
                      <a:pt x="780" y="1562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 name="Google Shape;1496;p28"/>
              <p:cNvSpPr/>
              <p:nvPr/>
            </p:nvSpPr>
            <p:spPr>
              <a:xfrm>
                <a:off x="3001600" y="3228775"/>
                <a:ext cx="19525" cy="408650"/>
              </a:xfrm>
              <a:custGeom>
                <a:rect b="b" l="l" r="r" t="t"/>
                <a:pathLst>
                  <a:path extrusionOk="0" h="16346" w="781">
                    <a:moveTo>
                      <a:pt x="780" y="1"/>
                    </a:moveTo>
                    <a:cubicBezTo>
                      <a:pt x="515" y="79"/>
                      <a:pt x="258" y="157"/>
                      <a:pt x="1" y="235"/>
                    </a:cubicBezTo>
                    <a:lnTo>
                      <a:pt x="1" y="16104"/>
                    </a:lnTo>
                    <a:cubicBezTo>
                      <a:pt x="258" y="16182"/>
                      <a:pt x="515" y="16268"/>
                      <a:pt x="780" y="1634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 name="Google Shape;1497;p28"/>
              <p:cNvSpPr/>
              <p:nvPr/>
            </p:nvSpPr>
            <p:spPr>
              <a:xfrm>
                <a:off x="3031225" y="3219225"/>
                <a:ext cx="19525" cy="427750"/>
              </a:xfrm>
              <a:custGeom>
                <a:rect b="b" l="l" r="r" t="t"/>
                <a:pathLst>
                  <a:path extrusionOk="0" h="17110" w="781">
                    <a:moveTo>
                      <a:pt x="780" y="1"/>
                    </a:moveTo>
                    <a:cubicBezTo>
                      <a:pt x="515" y="86"/>
                      <a:pt x="258" y="172"/>
                      <a:pt x="1" y="250"/>
                    </a:cubicBezTo>
                    <a:lnTo>
                      <a:pt x="1" y="16860"/>
                    </a:lnTo>
                    <a:cubicBezTo>
                      <a:pt x="258" y="16938"/>
                      <a:pt x="515" y="17024"/>
                      <a:pt x="780" y="171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8" name="Google Shape;1498;p28"/>
              <p:cNvSpPr/>
              <p:nvPr/>
            </p:nvSpPr>
            <p:spPr>
              <a:xfrm>
                <a:off x="3060850" y="3209100"/>
                <a:ext cx="19500" cy="448000"/>
              </a:xfrm>
              <a:custGeom>
                <a:rect b="b" l="l" r="r" t="t"/>
                <a:pathLst>
                  <a:path extrusionOk="0" h="17920" w="780">
                    <a:moveTo>
                      <a:pt x="780" y="0"/>
                    </a:moveTo>
                    <a:cubicBezTo>
                      <a:pt x="523" y="94"/>
                      <a:pt x="258" y="180"/>
                      <a:pt x="0" y="265"/>
                    </a:cubicBezTo>
                    <a:lnTo>
                      <a:pt x="0" y="17655"/>
                    </a:lnTo>
                    <a:cubicBezTo>
                      <a:pt x="258" y="17740"/>
                      <a:pt x="523" y="17826"/>
                      <a:pt x="780" y="179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9" name="Google Shape;1499;p28"/>
              <p:cNvSpPr/>
              <p:nvPr/>
            </p:nvSpPr>
            <p:spPr>
              <a:xfrm>
                <a:off x="3090675" y="3198575"/>
                <a:ext cx="19500" cy="468850"/>
              </a:xfrm>
              <a:custGeom>
                <a:rect b="b" l="l" r="r" t="t"/>
                <a:pathLst>
                  <a:path extrusionOk="0" h="18754" w="780">
                    <a:moveTo>
                      <a:pt x="779" y="1"/>
                    </a:moveTo>
                    <a:cubicBezTo>
                      <a:pt x="514" y="94"/>
                      <a:pt x="257" y="188"/>
                      <a:pt x="0" y="281"/>
                    </a:cubicBezTo>
                    <a:lnTo>
                      <a:pt x="0" y="18481"/>
                    </a:lnTo>
                    <a:cubicBezTo>
                      <a:pt x="257" y="18575"/>
                      <a:pt x="514" y="18660"/>
                      <a:pt x="779" y="18754"/>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 name="Google Shape;1500;p28"/>
              <p:cNvSpPr/>
              <p:nvPr/>
            </p:nvSpPr>
            <p:spPr>
              <a:xfrm>
                <a:off x="3120275" y="3187850"/>
                <a:ext cx="19525" cy="490500"/>
              </a:xfrm>
              <a:custGeom>
                <a:rect b="b" l="l" r="r" t="t"/>
                <a:pathLst>
                  <a:path extrusionOk="0" h="19620" w="781">
                    <a:moveTo>
                      <a:pt x="780" y="1"/>
                    </a:moveTo>
                    <a:cubicBezTo>
                      <a:pt x="523" y="94"/>
                      <a:pt x="258" y="188"/>
                      <a:pt x="1" y="289"/>
                    </a:cubicBezTo>
                    <a:lnTo>
                      <a:pt x="1" y="19331"/>
                    </a:lnTo>
                    <a:cubicBezTo>
                      <a:pt x="258" y="19424"/>
                      <a:pt x="523" y="19526"/>
                      <a:pt x="780" y="196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 name="Google Shape;1501;p28"/>
              <p:cNvSpPr/>
              <p:nvPr/>
            </p:nvSpPr>
            <p:spPr>
              <a:xfrm>
                <a:off x="3149900" y="3176750"/>
                <a:ext cx="19500" cy="512700"/>
              </a:xfrm>
              <a:custGeom>
                <a:rect b="b" l="l" r="r" t="t"/>
                <a:pathLst>
                  <a:path extrusionOk="0" h="20508" w="780">
                    <a:moveTo>
                      <a:pt x="780" y="1"/>
                    </a:moveTo>
                    <a:cubicBezTo>
                      <a:pt x="523" y="94"/>
                      <a:pt x="266" y="195"/>
                      <a:pt x="1" y="289"/>
                    </a:cubicBezTo>
                    <a:lnTo>
                      <a:pt x="1" y="20211"/>
                    </a:lnTo>
                    <a:cubicBezTo>
                      <a:pt x="266" y="20313"/>
                      <a:pt x="523" y="20406"/>
                      <a:pt x="780" y="2050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2" name="Google Shape;1502;p28"/>
              <p:cNvSpPr/>
              <p:nvPr/>
            </p:nvSpPr>
            <p:spPr>
              <a:xfrm>
                <a:off x="3179725" y="3165250"/>
                <a:ext cx="19500" cy="535700"/>
              </a:xfrm>
              <a:custGeom>
                <a:rect b="b" l="l" r="r" t="t"/>
                <a:pathLst>
                  <a:path extrusionOk="0" h="21428" w="780">
                    <a:moveTo>
                      <a:pt x="779" y="1"/>
                    </a:moveTo>
                    <a:cubicBezTo>
                      <a:pt x="522" y="102"/>
                      <a:pt x="257" y="203"/>
                      <a:pt x="0" y="305"/>
                    </a:cubicBezTo>
                    <a:lnTo>
                      <a:pt x="0" y="21123"/>
                    </a:lnTo>
                    <a:cubicBezTo>
                      <a:pt x="257" y="21225"/>
                      <a:pt x="522" y="21326"/>
                      <a:pt x="779" y="21427"/>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3" name="Google Shape;1503;p28"/>
              <p:cNvSpPr/>
              <p:nvPr/>
            </p:nvSpPr>
            <p:spPr>
              <a:xfrm>
                <a:off x="3209325" y="3153575"/>
                <a:ext cx="19525" cy="559075"/>
              </a:xfrm>
              <a:custGeom>
                <a:rect b="b" l="l" r="r" t="t"/>
                <a:pathLst>
                  <a:path extrusionOk="0" h="22363" w="781">
                    <a:moveTo>
                      <a:pt x="780" y="0"/>
                    </a:moveTo>
                    <a:cubicBezTo>
                      <a:pt x="523" y="101"/>
                      <a:pt x="266" y="203"/>
                      <a:pt x="1" y="312"/>
                    </a:cubicBezTo>
                    <a:lnTo>
                      <a:pt x="1" y="22050"/>
                    </a:lnTo>
                    <a:cubicBezTo>
                      <a:pt x="266" y="22152"/>
                      <a:pt x="523" y="22261"/>
                      <a:pt x="780" y="2236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 name="Google Shape;1504;p28"/>
              <p:cNvSpPr/>
              <p:nvPr/>
            </p:nvSpPr>
            <p:spPr>
              <a:xfrm>
                <a:off x="3239150" y="3141675"/>
                <a:ext cx="19500" cy="582850"/>
              </a:xfrm>
              <a:custGeom>
                <a:rect b="b" l="l" r="r" t="t"/>
                <a:pathLst>
                  <a:path extrusionOk="0" h="23314" w="780">
                    <a:moveTo>
                      <a:pt x="780" y="1"/>
                    </a:moveTo>
                    <a:cubicBezTo>
                      <a:pt x="515" y="102"/>
                      <a:pt x="258" y="211"/>
                      <a:pt x="0" y="312"/>
                    </a:cubicBezTo>
                    <a:lnTo>
                      <a:pt x="0" y="23002"/>
                    </a:lnTo>
                    <a:cubicBezTo>
                      <a:pt x="258" y="23103"/>
                      <a:pt x="515" y="23212"/>
                      <a:pt x="780" y="233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5" name="Google Shape;1505;p28"/>
              <p:cNvSpPr/>
              <p:nvPr/>
            </p:nvSpPr>
            <p:spPr>
              <a:xfrm>
                <a:off x="3268775" y="3129400"/>
                <a:ext cx="19500" cy="607400"/>
              </a:xfrm>
              <a:custGeom>
                <a:rect b="b" l="l" r="r" t="t"/>
                <a:pathLst>
                  <a:path extrusionOk="0" h="24296" w="780">
                    <a:moveTo>
                      <a:pt x="780" y="1"/>
                    </a:moveTo>
                    <a:cubicBezTo>
                      <a:pt x="522" y="110"/>
                      <a:pt x="265" y="219"/>
                      <a:pt x="0" y="320"/>
                    </a:cubicBezTo>
                    <a:lnTo>
                      <a:pt x="0" y="23976"/>
                    </a:lnTo>
                    <a:cubicBezTo>
                      <a:pt x="265" y="24077"/>
                      <a:pt x="522" y="24187"/>
                      <a:pt x="780" y="2429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6" name="Google Shape;1506;p28"/>
              <p:cNvSpPr/>
              <p:nvPr/>
            </p:nvSpPr>
            <p:spPr>
              <a:xfrm>
                <a:off x="3298375" y="3116925"/>
                <a:ext cx="19525" cy="632150"/>
              </a:xfrm>
              <a:custGeom>
                <a:rect b="b" l="l" r="r" t="t"/>
                <a:pathLst>
                  <a:path extrusionOk="0" h="25286" w="781">
                    <a:moveTo>
                      <a:pt x="780" y="1"/>
                    </a:moveTo>
                    <a:cubicBezTo>
                      <a:pt x="523" y="110"/>
                      <a:pt x="266" y="219"/>
                      <a:pt x="1" y="328"/>
                    </a:cubicBezTo>
                    <a:lnTo>
                      <a:pt x="1" y="24966"/>
                    </a:lnTo>
                    <a:cubicBezTo>
                      <a:pt x="266" y="25075"/>
                      <a:pt x="523" y="25184"/>
                      <a:pt x="780" y="252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 name="Google Shape;1507;p28"/>
              <p:cNvSpPr/>
              <p:nvPr/>
            </p:nvSpPr>
            <p:spPr>
              <a:xfrm>
                <a:off x="3328200" y="3104450"/>
                <a:ext cx="19500" cy="657300"/>
              </a:xfrm>
              <a:custGeom>
                <a:rect b="b" l="l" r="r" t="t"/>
                <a:pathLst>
                  <a:path extrusionOk="0" h="26292" w="780">
                    <a:moveTo>
                      <a:pt x="780" y="1"/>
                    </a:moveTo>
                    <a:cubicBezTo>
                      <a:pt x="523" y="110"/>
                      <a:pt x="258" y="219"/>
                      <a:pt x="0" y="328"/>
                    </a:cubicBezTo>
                    <a:lnTo>
                      <a:pt x="0" y="25964"/>
                    </a:lnTo>
                    <a:cubicBezTo>
                      <a:pt x="258" y="26073"/>
                      <a:pt x="523" y="26182"/>
                      <a:pt x="780" y="2629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 name="Google Shape;1508;p28"/>
              <p:cNvSpPr/>
              <p:nvPr/>
            </p:nvSpPr>
            <p:spPr>
              <a:xfrm>
                <a:off x="3357825" y="3091600"/>
                <a:ext cx="19500" cy="683000"/>
              </a:xfrm>
              <a:custGeom>
                <a:rect b="b" l="l" r="r" t="t"/>
                <a:pathLst>
                  <a:path extrusionOk="0" h="27320" w="780">
                    <a:moveTo>
                      <a:pt x="780" y="0"/>
                    </a:moveTo>
                    <a:cubicBezTo>
                      <a:pt x="522" y="110"/>
                      <a:pt x="265" y="226"/>
                      <a:pt x="0" y="336"/>
                    </a:cubicBezTo>
                    <a:lnTo>
                      <a:pt x="0" y="26985"/>
                    </a:lnTo>
                    <a:cubicBezTo>
                      <a:pt x="265" y="27094"/>
                      <a:pt x="522" y="27211"/>
                      <a:pt x="780" y="273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 name="Google Shape;1509;p28"/>
              <p:cNvSpPr/>
              <p:nvPr/>
            </p:nvSpPr>
            <p:spPr>
              <a:xfrm>
                <a:off x="3387425" y="3078550"/>
                <a:ext cx="19525" cy="709100"/>
              </a:xfrm>
              <a:custGeom>
                <a:rect b="b" l="l" r="r" t="t"/>
                <a:pathLst>
                  <a:path extrusionOk="0" h="28364" w="781">
                    <a:moveTo>
                      <a:pt x="780" y="0"/>
                    </a:moveTo>
                    <a:cubicBezTo>
                      <a:pt x="531" y="117"/>
                      <a:pt x="274" y="226"/>
                      <a:pt x="1" y="343"/>
                    </a:cubicBezTo>
                    <a:lnTo>
                      <a:pt x="1" y="28021"/>
                    </a:lnTo>
                    <a:cubicBezTo>
                      <a:pt x="274" y="28138"/>
                      <a:pt x="531" y="28247"/>
                      <a:pt x="780" y="2836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 name="Google Shape;1510;p28"/>
              <p:cNvSpPr/>
              <p:nvPr/>
            </p:nvSpPr>
            <p:spPr>
              <a:xfrm>
                <a:off x="3417250" y="3065475"/>
                <a:ext cx="19500" cy="735250"/>
              </a:xfrm>
              <a:custGeom>
                <a:rect b="b" l="l" r="r" t="t"/>
                <a:pathLst>
                  <a:path extrusionOk="0" h="29410" w="780">
                    <a:moveTo>
                      <a:pt x="780" y="1"/>
                    </a:moveTo>
                    <a:cubicBezTo>
                      <a:pt x="530" y="110"/>
                      <a:pt x="265" y="227"/>
                      <a:pt x="0" y="344"/>
                    </a:cubicBezTo>
                    <a:lnTo>
                      <a:pt x="0" y="29066"/>
                    </a:lnTo>
                    <a:cubicBezTo>
                      <a:pt x="265" y="29183"/>
                      <a:pt x="530" y="29300"/>
                      <a:pt x="780" y="294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1" name="Google Shape;1511;p28"/>
              <p:cNvSpPr/>
              <p:nvPr/>
            </p:nvSpPr>
            <p:spPr>
              <a:xfrm>
                <a:off x="3446875" y="3052050"/>
                <a:ext cx="19500" cy="762100"/>
              </a:xfrm>
              <a:custGeom>
                <a:rect b="b" l="l" r="r" t="t"/>
                <a:pathLst>
                  <a:path extrusionOk="0" h="30484" w="780">
                    <a:moveTo>
                      <a:pt x="780" y="0"/>
                    </a:moveTo>
                    <a:cubicBezTo>
                      <a:pt x="530" y="109"/>
                      <a:pt x="273" y="234"/>
                      <a:pt x="0" y="351"/>
                    </a:cubicBezTo>
                    <a:lnTo>
                      <a:pt x="0" y="30133"/>
                    </a:lnTo>
                    <a:cubicBezTo>
                      <a:pt x="273" y="30250"/>
                      <a:pt x="530" y="30367"/>
                      <a:pt x="780" y="3048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2" name="Google Shape;1512;p28"/>
              <p:cNvSpPr/>
              <p:nvPr/>
            </p:nvSpPr>
            <p:spPr>
              <a:xfrm>
                <a:off x="3476675" y="3038400"/>
                <a:ext cx="19525" cy="789200"/>
              </a:xfrm>
              <a:custGeom>
                <a:rect b="b" l="l" r="r" t="t"/>
                <a:pathLst>
                  <a:path extrusionOk="0" h="31568" w="781">
                    <a:moveTo>
                      <a:pt x="780" y="1"/>
                    </a:moveTo>
                    <a:cubicBezTo>
                      <a:pt x="539" y="117"/>
                      <a:pt x="274" y="234"/>
                      <a:pt x="1" y="359"/>
                    </a:cubicBezTo>
                    <a:lnTo>
                      <a:pt x="1" y="31217"/>
                    </a:lnTo>
                    <a:cubicBezTo>
                      <a:pt x="274" y="31342"/>
                      <a:pt x="539" y="31459"/>
                      <a:pt x="780" y="3156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3" name="Google Shape;1513;p28"/>
              <p:cNvSpPr/>
              <p:nvPr/>
            </p:nvSpPr>
            <p:spPr>
              <a:xfrm>
                <a:off x="3506300" y="3024750"/>
                <a:ext cx="19500" cy="816700"/>
              </a:xfrm>
              <a:custGeom>
                <a:rect b="b" l="l" r="r" t="t"/>
                <a:pathLst>
                  <a:path extrusionOk="0" h="32668" w="780">
                    <a:moveTo>
                      <a:pt x="780" y="1"/>
                    </a:moveTo>
                    <a:cubicBezTo>
                      <a:pt x="562" y="102"/>
                      <a:pt x="304" y="219"/>
                      <a:pt x="0" y="360"/>
                    </a:cubicBezTo>
                    <a:lnTo>
                      <a:pt x="0" y="32309"/>
                    </a:lnTo>
                    <a:cubicBezTo>
                      <a:pt x="304" y="32449"/>
                      <a:pt x="562" y="32566"/>
                      <a:pt x="780" y="3266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 name="Google Shape;1514;p28"/>
              <p:cNvSpPr/>
              <p:nvPr/>
            </p:nvSpPr>
            <p:spPr>
              <a:xfrm>
                <a:off x="3535925" y="3016200"/>
                <a:ext cx="8000" cy="833825"/>
              </a:xfrm>
              <a:custGeom>
                <a:rect b="b" l="l" r="r" t="t"/>
                <a:pathLst>
                  <a:path extrusionOk="0" h="33353" w="320">
                    <a:moveTo>
                      <a:pt x="320" y="0"/>
                    </a:moveTo>
                    <a:cubicBezTo>
                      <a:pt x="320" y="0"/>
                      <a:pt x="211" y="55"/>
                      <a:pt x="0" y="148"/>
                    </a:cubicBezTo>
                    <a:lnTo>
                      <a:pt x="0" y="33204"/>
                    </a:lnTo>
                    <a:cubicBezTo>
                      <a:pt x="211" y="33298"/>
                      <a:pt x="320" y="33352"/>
                      <a:pt x="320" y="33352"/>
                    </a:cubicBezTo>
                    <a:lnTo>
                      <a:pt x="32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cxnSp>
        <p:nvCxnSpPr>
          <p:cNvPr id="1515" name="Google Shape;1515;p28"/>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19" name="Shape 1519"/>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520" name="Shape 1520"/>
        <p:cNvGrpSpPr/>
        <p:nvPr/>
      </p:nvGrpSpPr>
      <p:grpSpPr>
        <a:xfrm>
          <a:off x="0" y="0"/>
          <a:ext cx="0" cy="0"/>
          <a:chOff x="0" y="0"/>
          <a:chExt cx="0" cy="0"/>
        </a:xfrm>
      </p:grpSpPr>
      <p:sp>
        <p:nvSpPr>
          <p:cNvPr id="1521" name="Google Shape;1521;p31"/>
          <p:cNvSpPr txBox="1"/>
          <p:nvPr>
            <p:ph type="title"/>
          </p:nvPr>
        </p:nvSpPr>
        <p:spPr>
          <a:xfrm>
            <a:off x="1433550" y="1021800"/>
            <a:ext cx="15421200" cy="964800"/>
          </a:xfrm>
          <a:prstGeom prst="rect">
            <a:avLst/>
          </a:prstGeom>
        </p:spPr>
        <p:txBody>
          <a:bodyPr anchorCtr="0" anchor="t" bIns="182850" lIns="182850" spcFirstLastPara="1" rIns="182850" wrap="square" tIns="182850">
            <a:noAutofit/>
          </a:bodyPr>
          <a:lstStyle>
            <a:lvl1pPr lvl="0" rtl="0">
              <a:spcBef>
                <a:spcPts val="0"/>
              </a:spcBef>
              <a:spcAft>
                <a:spcPts val="0"/>
              </a:spcAft>
              <a:buSzPts val="4800"/>
              <a:buNone/>
              <a:defRPr>
                <a:solidFill>
                  <a:schemeClr val="lt1"/>
                </a:solidFill>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8" name="Google Shape;18;p4"/>
          <p:cNvSpPr txBox="1"/>
          <p:nvPr>
            <p:ph idx="1" type="body"/>
          </p:nvPr>
        </p:nvSpPr>
        <p:spPr>
          <a:xfrm>
            <a:off x="1440000" y="2832400"/>
            <a:ext cx="9090000" cy="6375600"/>
          </a:xfrm>
          <a:prstGeom prst="rect">
            <a:avLst/>
          </a:prstGeom>
        </p:spPr>
        <p:txBody>
          <a:bodyPr anchorCtr="0" anchor="t" bIns="182850" lIns="182850" spcFirstLastPara="1" rIns="182850" wrap="square" tIns="182850">
            <a:noAutofit/>
          </a:bodyPr>
          <a:lstStyle>
            <a:lvl1pPr indent="-406400" lvl="0" marL="457200" rtl="0">
              <a:lnSpc>
                <a:spcPct val="100000"/>
              </a:lnSpc>
              <a:spcBef>
                <a:spcPts val="0"/>
              </a:spcBef>
              <a:spcAft>
                <a:spcPts val="0"/>
              </a:spcAft>
              <a:buClr>
                <a:schemeClr val="dk1"/>
              </a:buClr>
              <a:buSzPts val="2800"/>
              <a:buChar char="●"/>
              <a:defRPr/>
            </a:lvl1pPr>
            <a:lvl2pPr indent="-381000" lvl="1" marL="914400" rtl="0">
              <a:lnSpc>
                <a:spcPct val="100000"/>
              </a:lnSpc>
              <a:spcBef>
                <a:spcPts val="1000"/>
              </a:spcBef>
              <a:spcAft>
                <a:spcPts val="0"/>
              </a:spcAft>
              <a:buSzPts val="2400"/>
              <a:buFont typeface="Roboto Condensed Light"/>
              <a:buChar char="○"/>
              <a:defRPr/>
            </a:lvl2pPr>
            <a:lvl3pPr indent="-381000" lvl="2" marL="1371600" rtl="0">
              <a:lnSpc>
                <a:spcPct val="100000"/>
              </a:lnSpc>
              <a:spcBef>
                <a:spcPts val="0"/>
              </a:spcBef>
              <a:spcAft>
                <a:spcPts val="0"/>
              </a:spcAft>
              <a:buSzPts val="2400"/>
              <a:buFont typeface="Roboto Condensed Light"/>
              <a:buChar char="■"/>
              <a:defRPr/>
            </a:lvl3pPr>
            <a:lvl4pPr indent="-381000" lvl="3" marL="1828800" rtl="0">
              <a:lnSpc>
                <a:spcPct val="100000"/>
              </a:lnSpc>
              <a:spcBef>
                <a:spcPts val="0"/>
              </a:spcBef>
              <a:spcAft>
                <a:spcPts val="0"/>
              </a:spcAft>
              <a:buSzPts val="2400"/>
              <a:buFont typeface="Roboto Condensed Light"/>
              <a:buChar char="●"/>
              <a:defRPr/>
            </a:lvl4pPr>
            <a:lvl5pPr indent="-381000" lvl="4" marL="2286000" rtl="0">
              <a:lnSpc>
                <a:spcPct val="100000"/>
              </a:lnSpc>
              <a:spcBef>
                <a:spcPts val="0"/>
              </a:spcBef>
              <a:spcAft>
                <a:spcPts val="0"/>
              </a:spcAft>
              <a:buSzPts val="2400"/>
              <a:buFont typeface="Roboto Condensed Light"/>
              <a:buChar char="○"/>
              <a:defRPr/>
            </a:lvl5pPr>
            <a:lvl6pPr indent="-381000" lvl="5" marL="2743200" rtl="0">
              <a:lnSpc>
                <a:spcPct val="100000"/>
              </a:lnSpc>
              <a:spcBef>
                <a:spcPts val="0"/>
              </a:spcBef>
              <a:spcAft>
                <a:spcPts val="0"/>
              </a:spcAft>
              <a:buSzPts val="2400"/>
              <a:buFont typeface="Roboto Condensed Light"/>
              <a:buChar char="■"/>
              <a:defRPr/>
            </a:lvl6pPr>
            <a:lvl7pPr indent="-381000" lvl="6" marL="3200400" rtl="0">
              <a:lnSpc>
                <a:spcPct val="100000"/>
              </a:lnSpc>
              <a:spcBef>
                <a:spcPts val="0"/>
              </a:spcBef>
              <a:spcAft>
                <a:spcPts val="0"/>
              </a:spcAft>
              <a:buSzPts val="2400"/>
              <a:buFont typeface="Roboto Condensed Light"/>
              <a:buChar char="●"/>
              <a:defRPr/>
            </a:lvl7pPr>
            <a:lvl8pPr indent="-381000" lvl="7" marL="3657600" rtl="0">
              <a:lnSpc>
                <a:spcPct val="100000"/>
              </a:lnSpc>
              <a:spcBef>
                <a:spcPts val="0"/>
              </a:spcBef>
              <a:spcAft>
                <a:spcPts val="0"/>
              </a:spcAft>
              <a:buSzPts val="2400"/>
              <a:buFont typeface="Roboto Condensed Light"/>
              <a:buChar char="○"/>
              <a:defRPr/>
            </a:lvl8pPr>
            <a:lvl9pPr indent="-381000" lvl="8" marL="4114800" rtl="0">
              <a:lnSpc>
                <a:spcPct val="100000"/>
              </a:lnSpc>
              <a:spcBef>
                <a:spcPts val="0"/>
              </a:spcBef>
              <a:spcAft>
                <a:spcPts val="0"/>
              </a:spcAft>
              <a:buSzPts val="2400"/>
              <a:buFont typeface="Roboto Condensed Light"/>
              <a:buChar char="■"/>
              <a:defRPr/>
            </a:lvl9pPr>
          </a:lstStyle>
          <a:p/>
        </p:txBody>
      </p:sp>
      <p:cxnSp>
        <p:nvCxnSpPr>
          <p:cNvPr id="19" name="Google Shape;19;p4"/>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22" name="Google Shape;22;p5"/>
          <p:cNvSpPr txBox="1"/>
          <p:nvPr>
            <p:ph idx="2" type="title"/>
          </p:nvPr>
        </p:nvSpPr>
        <p:spPr>
          <a:xfrm>
            <a:off x="1426212" y="3336350"/>
            <a:ext cx="7567800" cy="8244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6000"/>
              <a:buNone/>
              <a:defRPr b="0" sz="4000"/>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23" name="Google Shape;23;p5"/>
          <p:cNvSpPr txBox="1"/>
          <p:nvPr>
            <p:ph idx="3" type="title"/>
          </p:nvPr>
        </p:nvSpPr>
        <p:spPr>
          <a:xfrm>
            <a:off x="1440027" y="6568250"/>
            <a:ext cx="7567800" cy="824400"/>
          </a:xfrm>
          <a:prstGeom prst="rect">
            <a:avLst/>
          </a:prstGeom>
        </p:spPr>
        <p:txBody>
          <a:bodyPr anchorCtr="0" anchor="b" bIns="182850" lIns="182850" spcFirstLastPara="1" rIns="182850" wrap="square" tIns="182850">
            <a:noAutofit/>
          </a:bodyPr>
          <a:lstStyle>
            <a:lvl1pPr lvl="0" rtl="0" algn="l">
              <a:spcBef>
                <a:spcPts val="0"/>
              </a:spcBef>
              <a:spcAft>
                <a:spcPts val="0"/>
              </a:spcAft>
              <a:buSzPts val="6000"/>
              <a:buNone/>
              <a:defRPr b="0" sz="4000"/>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24" name="Google Shape;24;p5"/>
          <p:cNvSpPr txBox="1"/>
          <p:nvPr>
            <p:ph idx="1" type="subTitle"/>
          </p:nvPr>
        </p:nvSpPr>
        <p:spPr>
          <a:xfrm>
            <a:off x="1440000" y="7240251"/>
            <a:ext cx="7567800" cy="15492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5600"/>
              <a:buNone/>
              <a:defRPr b="0"/>
            </a:lvl1pPr>
            <a:lvl2pPr lvl="1" rtl="0" algn="ctr">
              <a:lnSpc>
                <a:spcPct val="100000"/>
              </a:lnSpc>
              <a:spcBef>
                <a:spcPts val="0"/>
              </a:spcBef>
              <a:spcAft>
                <a:spcPts val="0"/>
              </a:spcAft>
              <a:buSzPts val="5600"/>
              <a:buNone/>
              <a:defRPr sz="5600"/>
            </a:lvl2pPr>
            <a:lvl3pPr lvl="2" rtl="0" algn="ctr">
              <a:lnSpc>
                <a:spcPct val="100000"/>
              </a:lnSpc>
              <a:spcBef>
                <a:spcPts val="0"/>
              </a:spcBef>
              <a:spcAft>
                <a:spcPts val="0"/>
              </a:spcAft>
              <a:buSzPts val="5600"/>
              <a:buNone/>
              <a:defRPr sz="5600"/>
            </a:lvl3pPr>
            <a:lvl4pPr lvl="3" rtl="0" algn="ctr">
              <a:lnSpc>
                <a:spcPct val="100000"/>
              </a:lnSpc>
              <a:spcBef>
                <a:spcPts val="0"/>
              </a:spcBef>
              <a:spcAft>
                <a:spcPts val="0"/>
              </a:spcAft>
              <a:buSzPts val="5600"/>
              <a:buNone/>
              <a:defRPr sz="5600"/>
            </a:lvl4pPr>
            <a:lvl5pPr lvl="4" rtl="0" algn="ctr">
              <a:lnSpc>
                <a:spcPct val="100000"/>
              </a:lnSpc>
              <a:spcBef>
                <a:spcPts val="0"/>
              </a:spcBef>
              <a:spcAft>
                <a:spcPts val="0"/>
              </a:spcAft>
              <a:buSzPts val="5600"/>
              <a:buNone/>
              <a:defRPr sz="5600"/>
            </a:lvl5pPr>
            <a:lvl6pPr lvl="5" rtl="0" algn="ctr">
              <a:lnSpc>
                <a:spcPct val="100000"/>
              </a:lnSpc>
              <a:spcBef>
                <a:spcPts val="0"/>
              </a:spcBef>
              <a:spcAft>
                <a:spcPts val="0"/>
              </a:spcAft>
              <a:buSzPts val="5600"/>
              <a:buNone/>
              <a:defRPr sz="5600"/>
            </a:lvl6pPr>
            <a:lvl7pPr lvl="6" rtl="0" algn="ctr">
              <a:lnSpc>
                <a:spcPct val="100000"/>
              </a:lnSpc>
              <a:spcBef>
                <a:spcPts val="0"/>
              </a:spcBef>
              <a:spcAft>
                <a:spcPts val="0"/>
              </a:spcAft>
              <a:buSzPts val="5600"/>
              <a:buNone/>
              <a:defRPr sz="5600"/>
            </a:lvl7pPr>
            <a:lvl8pPr lvl="7" rtl="0" algn="ctr">
              <a:lnSpc>
                <a:spcPct val="100000"/>
              </a:lnSpc>
              <a:spcBef>
                <a:spcPts val="0"/>
              </a:spcBef>
              <a:spcAft>
                <a:spcPts val="0"/>
              </a:spcAft>
              <a:buSzPts val="5600"/>
              <a:buNone/>
              <a:defRPr sz="5600"/>
            </a:lvl8pPr>
            <a:lvl9pPr lvl="8" rtl="0" algn="ctr">
              <a:lnSpc>
                <a:spcPct val="100000"/>
              </a:lnSpc>
              <a:spcBef>
                <a:spcPts val="0"/>
              </a:spcBef>
              <a:spcAft>
                <a:spcPts val="0"/>
              </a:spcAft>
              <a:buSzPts val="5600"/>
              <a:buNone/>
              <a:defRPr sz="5600"/>
            </a:lvl9pPr>
          </a:lstStyle>
          <a:p/>
        </p:txBody>
      </p:sp>
      <p:sp>
        <p:nvSpPr>
          <p:cNvPr id="25" name="Google Shape;25;p5"/>
          <p:cNvSpPr txBox="1"/>
          <p:nvPr>
            <p:ph idx="4" type="subTitle"/>
          </p:nvPr>
        </p:nvSpPr>
        <p:spPr>
          <a:xfrm>
            <a:off x="1426200" y="4008200"/>
            <a:ext cx="7567800" cy="15492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5600"/>
              <a:buNone/>
              <a:defRPr b="0"/>
            </a:lvl1pPr>
            <a:lvl2pPr lvl="1" rtl="0" algn="ctr">
              <a:lnSpc>
                <a:spcPct val="100000"/>
              </a:lnSpc>
              <a:spcBef>
                <a:spcPts val="0"/>
              </a:spcBef>
              <a:spcAft>
                <a:spcPts val="0"/>
              </a:spcAft>
              <a:buSzPts val="5600"/>
              <a:buNone/>
              <a:defRPr sz="5600"/>
            </a:lvl2pPr>
            <a:lvl3pPr lvl="2" rtl="0" algn="ctr">
              <a:lnSpc>
                <a:spcPct val="100000"/>
              </a:lnSpc>
              <a:spcBef>
                <a:spcPts val="0"/>
              </a:spcBef>
              <a:spcAft>
                <a:spcPts val="0"/>
              </a:spcAft>
              <a:buSzPts val="5600"/>
              <a:buNone/>
              <a:defRPr sz="5600"/>
            </a:lvl3pPr>
            <a:lvl4pPr lvl="3" rtl="0" algn="ctr">
              <a:lnSpc>
                <a:spcPct val="100000"/>
              </a:lnSpc>
              <a:spcBef>
                <a:spcPts val="0"/>
              </a:spcBef>
              <a:spcAft>
                <a:spcPts val="0"/>
              </a:spcAft>
              <a:buSzPts val="5600"/>
              <a:buNone/>
              <a:defRPr sz="5600"/>
            </a:lvl4pPr>
            <a:lvl5pPr lvl="4" rtl="0" algn="ctr">
              <a:lnSpc>
                <a:spcPct val="100000"/>
              </a:lnSpc>
              <a:spcBef>
                <a:spcPts val="0"/>
              </a:spcBef>
              <a:spcAft>
                <a:spcPts val="0"/>
              </a:spcAft>
              <a:buSzPts val="5600"/>
              <a:buNone/>
              <a:defRPr sz="5600"/>
            </a:lvl5pPr>
            <a:lvl6pPr lvl="5" rtl="0" algn="ctr">
              <a:lnSpc>
                <a:spcPct val="100000"/>
              </a:lnSpc>
              <a:spcBef>
                <a:spcPts val="0"/>
              </a:spcBef>
              <a:spcAft>
                <a:spcPts val="0"/>
              </a:spcAft>
              <a:buSzPts val="5600"/>
              <a:buNone/>
              <a:defRPr sz="5600"/>
            </a:lvl6pPr>
            <a:lvl7pPr lvl="6" rtl="0" algn="ctr">
              <a:lnSpc>
                <a:spcPct val="100000"/>
              </a:lnSpc>
              <a:spcBef>
                <a:spcPts val="0"/>
              </a:spcBef>
              <a:spcAft>
                <a:spcPts val="0"/>
              </a:spcAft>
              <a:buSzPts val="5600"/>
              <a:buNone/>
              <a:defRPr sz="5600"/>
            </a:lvl7pPr>
            <a:lvl8pPr lvl="7" rtl="0" algn="ctr">
              <a:lnSpc>
                <a:spcPct val="100000"/>
              </a:lnSpc>
              <a:spcBef>
                <a:spcPts val="0"/>
              </a:spcBef>
              <a:spcAft>
                <a:spcPts val="0"/>
              </a:spcAft>
              <a:buSzPts val="5600"/>
              <a:buNone/>
              <a:defRPr sz="5600"/>
            </a:lvl8pPr>
            <a:lvl9pPr lvl="8" rtl="0" algn="ctr">
              <a:lnSpc>
                <a:spcPct val="100000"/>
              </a:lnSpc>
              <a:spcBef>
                <a:spcPts val="0"/>
              </a:spcBef>
              <a:spcAft>
                <a:spcPts val="0"/>
              </a:spcAft>
              <a:buSzPts val="5600"/>
              <a:buNone/>
              <a:defRPr sz="5600"/>
            </a:lvl9pPr>
          </a:lstStyle>
          <a:p/>
        </p:txBody>
      </p:sp>
      <p:cxnSp>
        <p:nvCxnSpPr>
          <p:cNvPr id="26" name="Google Shape;26;p5"/>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cxnSp>
        <p:nvCxnSpPr>
          <p:cNvPr id="27" name="Google Shape;27;p5"/>
          <p:cNvCxnSpPr/>
          <p:nvPr/>
        </p:nvCxnSpPr>
        <p:spPr>
          <a:xfrm>
            <a:off x="1426200" y="97212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grpSp>
        <p:nvGrpSpPr>
          <p:cNvPr id="29" name="Google Shape;29;p6"/>
          <p:cNvGrpSpPr/>
          <p:nvPr/>
        </p:nvGrpSpPr>
        <p:grpSpPr>
          <a:xfrm>
            <a:off x="-2516555" y="-469972"/>
            <a:ext cx="4837480" cy="3097528"/>
            <a:chOff x="328925" y="1806100"/>
            <a:chExt cx="1296425" cy="830125"/>
          </a:xfrm>
        </p:grpSpPr>
        <p:sp>
          <p:nvSpPr>
            <p:cNvPr id="30" name="Google Shape;30;p6"/>
            <p:cNvSpPr/>
            <p:nvPr/>
          </p:nvSpPr>
          <p:spPr>
            <a:xfrm>
              <a:off x="328925" y="2189000"/>
              <a:ext cx="19500" cy="49525"/>
            </a:xfrm>
            <a:custGeom>
              <a:rect b="b" l="l" r="r" t="t"/>
              <a:pathLst>
                <a:path extrusionOk="0" h="1981" w="780">
                  <a:moveTo>
                    <a:pt x="780" y="1"/>
                  </a:moveTo>
                  <a:cubicBezTo>
                    <a:pt x="437" y="328"/>
                    <a:pt x="172" y="585"/>
                    <a:pt x="0" y="749"/>
                  </a:cubicBezTo>
                  <a:lnTo>
                    <a:pt x="0" y="1209"/>
                  </a:lnTo>
                  <a:cubicBezTo>
                    <a:pt x="172" y="1381"/>
                    <a:pt x="437" y="1646"/>
                    <a:pt x="780" y="198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 name="Google Shape;31;p6"/>
            <p:cNvSpPr/>
            <p:nvPr/>
          </p:nvSpPr>
          <p:spPr>
            <a:xfrm>
              <a:off x="358725" y="2161525"/>
              <a:ext cx="19525" cy="105650"/>
            </a:xfrm>
            <a:custGeom>
              <a:rect b="b" l="l" r="r" t="t"/>
              <a:pathLst>
                <a:path extrusionOk="0" h="4226" w="781">
                  <a:moveTo>
                    <a:pt x="780" y="1"/>
                  </a:moveTo>
                  <a:cubicBezTo>
                    <a:pt x="492" y="258"/>
                    <a:pt x="235" y="500"/>
                    <a:pt x="1" y="718"/>
                  </a:cubicBezTo>
                  <a:lnTo>
                    <a:pt x="1" y="3477"/>
                  </a:lnTo>
                  <a:cubicBezTo>
                    <a:pt x="235" y="3711"/>
                    <a:pt x="492" y="3960"/>
                    <a:pt x="780" y="422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 name="Google Shape;32;p6"/>
            <p:cNvSpPr/>
            <p:nvPr/>
          </p:nvSpPr>
          <p:spPr>
            <a:xfrm>
              <a:off x="388350" y="2134650"/>
              <a:ext cx="19500" cy="160400"/>
            </a:xfrm>
            <a:custGeom>
              <a:rect b="b" l="l" r="r" t="t"/>
              <a:pathLst>
                <a:path extrusionOk="0" h="6416" w="780">
                  <a:moveTo>
                    <a:pt x="780" y="0"/>
                  </a:moveTo>
                  <a:cubicBezTo>
                    <a:pt x="507" y="242"/>
                    <a:pt x="250" y="476"/>
                    <a:pt x="0" y="702"/>
                  </a:cubicBezTo>
                  <a:lnTo>
                    <a:pt x="0" y="5690"/>
                  </a:lnTo>
                  <a:cubicBezTo>
                    <a:pt x="250" y="5924"/>
                    <a:pt x="507" y="6166"/>
                    <a:pt x="780" y="64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 name="Google Shape;33;p6"/>
            <p:cNvSpPr/>
            <p:nvPr/>
          </p:nvSpPr>
          <p:spPr>
            <a:xfrm>
              <a:off x="417975" y="2108725"/>
              <a:ext cx="19500" cy="213400"/>
            </a:xfrm>
            <a:custGeom>
              <a:rect b="b" l="l" r="r" t="t"/>
              <a:pathLst>
                <a:path extrusionOk="0" h="8536" w="780">
                  <a:moveTo>
                    <a:pt x="780" y="1"/>
                  </a:moveTo>
                  <a:cubicBezTo>
                    <a:pt x="515" y="227"/>
                    <a:pt x="250" y="460"/>
                    <a:pt x="0" y="679"/>
                  </a:cubicBezTo>
                  <a:lnTo>
                    <a:pt x="0" y="7826"/>
                  </a:lnTo>
                  <a:cubicBezTo>
                    <a:pt x="250" y="8060"/>
                    <a:pt x="515" y="8294"/>
                    <a:pt x="780" y="853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 name="Google Shape;34;p6"/>
            <p:cNvSpPr/>
            <p:nvPr/>
          </p:nvSpPr>
          <p:spPr>
            <a:xfrm>
              <a:off x="447775" y="2083400"/>
              <a:ext cx="19525" cy="265025"/>
            </a:xfrm>
            <a:custGeom>
              <a:rect b="b" l="l" r="r" t="t"/>
              <a:pathLst>
                <a:path extrusionOk="0" h="10601" w="781">
                  <a:moveTo>
                    <a:pt x="780" y="0"/>
                  </a:moveTo>
                  <a:cubicBezTo>
                    <a:pt x="507" y="226"/>
                    <a:pt x="250" y="445"/>
                    <a:pt x="1" y="663"/>
                  </a:cubicBezTo>
                  <a:lnTo>
                    <a:pt x="1" y="9907"/>
                  </a:lnTo>
                  <a:cubicBezTo>
                    <a:pt x="250" y="10133"/>
                    <a:pt x="507" y="10367"/>
                    <a:pt x="780" y="1060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 name="Google Shape;35;p6"/>
            <p:cNvSpPr/>
            <p:nvPr/>
          </p:nvSpPr>
          <p:spPr>
            <a:xfrm>
              <a:off x="477400" y="2058850"/>
              <a:ext cx="19500" cy="314900"/>
            </a:xfrm>
            <a:custGeom>
              <a:rect b="b" l="l" r="r" t="t"/>
              <a:pathLst>
                <a:path extrusionOk="0" h="12596" w="780">
                  <a:moveTo>
                    <a:pt x="780" y="0"/>
                  </a:moveTo>
                  <a:cubicBezTo>
                    <a:pt x="515" y="211"/>
                    <a:pt x="258" y="429"/>
                    <a:pt x="1" y="639"/>
                  </a:cubicBezTo>
                  <a:lnTo>
                    <a:pt x="1" y="11933"/>
                  </a:lnTo>
                  <a:cubicBezTo>
                    <a:pt x="258" y="12152"/>
                    <a:pt x="515" y="12378"/>
                    <a:pt x="780" y="1259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 name="Google Shape;36;p6"/>
            <p:cNvSpPr/>
            <p:nvPr/>
          </p:nvSpPr>
          <p:spPr>
            <a:xfrm>
              <a:off x="507025" y="2035075"/>
              <a:ext cx="19500" cy="363425"/>
            </a:xfrm>
            <a:custGeom>
              <a:rect b="b" l="l" r="r" t="t"/>
              <a:pathLst>
                <a:path extrusionOk="0" h="14537" w="780">
                  <a:moveTo>
                    <a:pt x="780" y="0"/>
                  </a:moveTo>
                  <a:cubicBezTo>
                    <a:pt x="522" y="203"/>
                    <a:pt x="257" y="413"/>
                    <a:pt x="0" y="616"/>
                  </a:cubicBezTo>
                  <a:lnTo>
                    <a:pt x="0" y="13890"/>
                  </a:lnTo>
                  <a:cubicBezTo>
                    <a:pt x="257" y="14108"/>
                    <a:pt x="522" y="14326"/>
                    <a:pt x="780" y="1453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 name="Google Shape;37;p6"/>
            <p:cNvSpPr/>
            <p:nvPr/>
          </p:nvSpPr>
          <p:spPr>
            <a:xfrm>
              <a:off x="536825" y="2011875"/>
              <a:ext cx="19525" cy="410600"/>
            </a:xfrm>
            <a:custGeom>
              <a:rect b="b" l="l" r="r" t="t"/>
              <a:pathLst>
                <a:path extrusionOk="0" h="16424" w="781">
                  <a:moveTo>
                    <a:pt x="780" y="1"/>
                  </a:moveTo>
                  <a:cubicBezTo>
                    <a:pt x="515" y="203"/>
                    <a:pt x="258" y="406"/>
                    <a:pt x="1" y="601"/>
                  </a:cubicBezTo>
                  <a:lnTo>
                    <a:pt x="1" y="15800"/>
                  </a:lnTo>
                  <a:cubicBezTo>
                    <a:pt x="258" y="16010"/>
                    <a:pt x="515" y="16213"/>
                    <a:pt x="780" y="1642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 name="Google Shape;38;p6"/>
            <p:cNvSpPr/>
            <p:nvPr/>
          </p:nvSpPr>
          <p:spPr>
            <a:xfrm>
              <a:off x="566450" y="1989675"/>
              <a:ext cx="19500" cy="456000"/>
            </a:xfrm>
            <a:custGeom>
              <a:rect b="b" l="l" r="r" t="t"/>
              <a:pathLst>
                <a:path extrusionOk="0" h="18240" w="780">
                  <a:moveTo>
                    <a:pt x="780" y="0"/>
                  </a:moveTo>
                  <a:cubicBezTo>
                    <a:pt x="523" y="195"/>
                    <a:pt x="258" y="390"/>
                    <a:pt x="1" y="577"/>
                  </a:cubicBezTo>
                  <a:lnTo>
                    <a:pt x="1" y="17639"/>
                  </a:lnTo>
                  <a:cubicBezTo>
                    <a:pt x="258" y="17834"/>
                    <a:pt x="523" y="18036"/>
                    <a:pt x="780" y="1823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 name="Google Shape;39;p6"/>
            <p:cNvSpPr/>
            <p:nvPr/>
          </p:nvSpPr>
          <p:spPr>
            <a:xfrm>
              <a:off x="596275" y="1968225"/>
              <a:ext cx="19500" cy="499650"/>
            </a:xfrm>
            <a:custGeom>
              <a:rect b="b" l="l" r="r" t="t"/>
              <a:pathLst>
                <a:path extrusionOk="0" h="19986" w="780">
                  <a:moveTo>
                    <a:pt x="780" y="1"/>
                  </a:moveTo>
                  <a:cubicBezTo>
                    <a:pt x="515" y="188"/>
                    <a:pt x="257" y="367"/>
                    <a:pt x="0" y="562"/>
                  </a:cubicBezTo>
                  <a:lnTo>
                    <a:pt x="0" y="19409"/>
                  </a:lnTo>
                  <a:cubicBezTo>
                    <a:pt x="257" y="19604"/>
                    <a:pt x="515" y="19799"/>
                    <a:pt x="780" y="199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 name="Google Shape;40;p6"/>
            <p:cNvSpPr/>
            <p:nvPr/>
          </p:nvSpPr>
          <p:spPr>
            <a:xfrm>
              <a:off x="625875" y="1947575"/>
              <a:ext cx="19525" cy="541750"/>
            </a:xfrm>
            <a:custGeom>
              <a:rect b="b" l="l" r="r" t="t"/>
              <a:pathLst>
                <a:path extrusionOk="0" h="21670" w="781">
                  <a:moveTo>
                    <a:pt x="780" y="1"/>
                  </a:moveTo>
                  <a:cubicBezTo>
                    <a:pt x="515" y="180"/>
                    <a:pt x="258" y="359"/>
                    <a:pt x="1" y="538"/>
                  </a:cubicBezTo>
                  <a:lnTo>
                    <a:pt x="1" y="21116"/>
                  </a:lnTo>
                  <a:cubicBezTo>
                    <a:pt x="258" y="21303"/>
                    <a:pt x="515" y="21482"/>
                    <a:pt x="780" y="2166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 name="Google Shape;41;p6"/>
            <p:cNvSpPr/>
            <p:nvPr/>
          </p:nvSpPr>
          <p:spPr>
            <a:xfrm>
              <a:off x="655500" y="1927900"/>
              <a:ext cx="19525" cy="581875"/>
            </a:xfrm>
            <a:custGeom>
              <a:rect b="b" l="l" r="r" t="t"/>
              <a:pathLst>
                <a:path extrusionOk="0" h="23275" w="781">
                  <a:moveTo>
                    <a:pt x="780" y="0"/>
                  </a:moveTo>
                  <a:cubicBezTo>
                    <a:pt x="523" y="172"/>
                    <a:pt x="266" y="343"/>
                    <a:pt x="1" y="515"/>
                  </a:cubicBezTo>
                  <a:lnTo>
                    <a:pt x="1" y="22737"/>
                  </a:lnTo>
                  <a:cubicBezTo>
                    <a:pt x="266" y="22916"/>
                    <a:pt x="523" y="23095"/>
                    <a:pt x="780" y="2327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 name="Google Shape;42;p6"/>
            <p:cNvSpPr/>
            <p:nvPr/>
          </p:nvSpPr>
          <p:spPr>
            <a:xfrm>
              <a:off x="685325" y="1909375"/>
              <a:ext cx="19500" cy="619700"/>
            </a:xfrm>
            <a:custGeom>
              <a:rect b="b" l="l" r="r" t="t"/>
              <a:pathLst>
                <a:path extrusionOk="0" h="24788" w="780">
                  <a:moveTo>
                    <a:pt x="780" y="1"/>
                  </a:moveTo>
                  <a:cubicBezTo>
                    <a:pt x="515" y="157"/>
                    <a:pt x="257" y="321"/>
                    <a:pt x="0" y="484"/>
                  </a:cubicBezTo>
                  <a:lnTo>
                    <a:pt x="0" y="24280"/>
                  </a:lnTo>
                  <a:cubicBezTo>
                    <a:pt x="257" y="24452"/>
                    <a:pt x="515" y="24623"/>
                    <a:pt x="780" y="2478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 name="Google Shape;43;p6"/>
            <p:cNvSpPr/>
            <p:nvPr/>
          </p:nvSpPr>
          <p:spPr>
            <a:xfrm>
              <a:off x="714925" y="1891650"/>
              <a:ext cx="19525" cy="655725"/>
            </a:xfrm>
            <a:custGeom>
              <a:rect b="b" l="l" r="r" t="t"/>
              <a:pathLst>
                <a:path extrusionOk="0" h="26229" w="781">
                  <a:moveTo>
                    <a:pt x="780" y="1"/>
                  </a:moveTo>
                  <a:cubicBezTo>
                    <a:pt x="523" y="149"/>
                    <a:pt x="258" y="305"/>
                    <a:pt x="1" y="461"/>
                  </a:cubicBezTo>
                  <a:lnTo>
                    <a:pt x="1" y="25753"/>
                  </a:lnTo>
                  <a:cubicBezTo>
                    <a:pt x="258" y="25917"/>
                    <a:pt x="523" y="26073"/>
                    <a:pt x="780" y="2622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 name="Google Shape;44;p6"/>
            <p:cNvSpPr/>
            <p:nvPr/>
          </p:nvSpPr>
          <p:spPr>
            <a:xfrm>
              <a:off x="744750" y="1875275"/>
              <a:ext cx="19500" cy="689050"/>
            </a:xfrm>
            <a:custGeom>
              <a:rect b="b" l="l" r="r" t="t"/>
              <a:pathLst>
                <a:path extrusionOk="0" h="27562" w="780">
                  <a:moveTo>
                    <a:pt x="780" y="1"/>
                  </a:moveTo>
                  <a:cubicBezTo>
                    <a:pt x="515" y="141"/>
                    <a:pt x="258" y="282"/>
                    <a:pt x="0" y="430"/>
                  </a:cubicBezTo>
                  <a:lnTo>
                    <a:pt x="0" y="27125"/>
                  </a:lnTo>
                  <a:cubicBezTo>
                    <a:pt x="258" y="27273"/>
                    <a:pt x="515" y="27422"/>
                    <a:pt x="780" y="2756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 name="Google Shape;45;p6"/>
            <p:cNvSpPr/>
            <p:nvPr/>
          </p:nvSpPr>
          <p:spPr>
            <a:xfrm>
              <a:off x="774375" y="1860075"/>
              <a:ext cx="19500" cy="720050"/>
            </a:xfrm>
            <a:custGeom>
              <a:rect b="b" l="l" r="r" t="t"/>
              <a:pathLst>
                <a:path extrusionOk="0" h="28802" w="780">
                  <a:moveTo>
                    <a:pt x="780" y="1"/>
                  </a:moveTo>
                  <a:cubicBezTo>
                    <a:pt x="522" y="133"/>
                    <a:pt x="257" y="258"/>
                    <a:pt x="0" y="391"/>
                  </a:cubicBezTo>
                  <a:lnTo>
                    <a:pt x="0" y="28396"/>
                  </a:lnTo>
                  <a:cubicBezTo>
                    <a:pt x="257" y="28536"/>
                    <a:pt x="522" y="28669"/>
                    <a:pt x="780" y="288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 name="Google Shape;46;p6"/>
            <p:cNvSpPr/>
            <p:nvPr/>
          </p:nvSpPr>
          <p:spPr>
            <a:xfrm>
              <a:off x="803975" y="1846450"/>
              <a:ext cx="19525" cy="747900"/>
            </a:xfrm>
            <a:custGeom>
              <a:rect b="b" l="l" r="r" t="t"/>
              <a:pathLst>
                <a:path extrusionOk="0" h="29916" w="781">
                  <a:moveTo>
                    <a:pt x="780" y="0"/>
                  </a:moveTo>
                  <a:cubicBezTo>
                    <a:pt x="523" y="110"/>
                    <a:pt x="266" y="234"/>
                    <a:pt x="1" y="351"/>
                  </a:cubicBezTo>
                  <a:lnTo>
                    <a:pt x="1" y="29549"/>
                  </a:lnTo>
                  <a:cubicBezTo>
                    <a:pt x="266" y="29674"/>
                    <a:pt x="523" y="29798"/>
                    <a:pt x="780" y="299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 name="Google Shape;47;p6"/>
            <p:cNvSpPr/>
            <p:nvPr/>
          </p:nvSpPr>
          <p:spPr>
            <a:xfrm>
              <a:off x="833800" y="1834375"/>
              <a:ext cx="19500" cy="772625"/>
            </a:xfrm>
            <a:custGeom>
              <a:rect b="b" l="l" r="r" t="t"/>
              <a:pathLst>
                <a:path extrusionOk="0" h="30905" w="780">
                  <a:moveTo>
                    <a:pt x="780" y="0"/>
                  </a:moveTo>
                  <a:cubicBezTo>
                    <a:pt x="515" y="94"/>
                    <a:pt x="258" y="203"/>
                    <a:pt x="0" y="312"/>
                  </a:cubicBezTo>
                  <a:lnTo>
                    <a:pt x="0" y="30577"/>
                  </a:lnTo>
                  <a:cubicBezTo>
                    <a:pt x="258" y="30694"/>
                    <a:pt x="515" y="30804"/>
                    <a:pt x="780" y="3090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 name="Google Shape;48;p6"/>
            <p:cNvSpPr/>
            <p:nvPr/>
          </p:nvSpPr>
          <p:spPr>
            <a:xfrm>
              <a:off x="863425" y="1823850"/>
              <a:ext cx="19500" cy="793875"/>
            </a:xfrm>
            <a:custGeom>
              <a:rect b="b" l="l" r="r" t="t"/>
              <a:pathLst>
                <a:path extrusionOk="0" h="31755" w="780">
                  <a:moveTo>
                    <a:pt x="780" y="0"/>
                  </a:moveTo>
                  <a:cubicBezTo>
                    <a:pt x="522" y="86"/>
                    <a:pt x="265" y="172"/>
                    <a:pt x="0" y="265"/>
                  </a:cubicBezTo>
                  <a:lnTo>
                    <a:pt x="0" y="31482"/>
                  </a:lnTo>
                  <a:cubicBezTo>
                    <a:pt x="265" y="31583"/>
                    <a:pt x="522" y="31669"/>
                    <a:pt x="780" y="3175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 name="Google Shape;49;p6"/>
            <p:cNvSpPr/>
            <p:nvPr/>
          </p:nvSpPr>
          <p:spPr>
            <a:xfrm>
              <a:off x="893025" y="1815650"/>
              <a:ext cx="19525" cy="810850"/>
            </a:xfrm>
            <a:custGeom>
              <a:rect b="b" l="l" r="r" t="t"/>
              <a:pathLst>
                <a:path extrusionOk="0" h="32434" w="781">
                  <a:moveTo>
                    <a:pt x="780" y="1"/>
                  </a:moveTo>
                  <a:cubicBezTo>
                    <a:pt x="523" y="63"/>
                    <a:pt x="266" y="133"/>
                    <a:pt x="1" y="204"/>
                  </a:cubicBezTo>
                  <a:lnTo>
                    <a:pt x="1" y="32215"/>
                  </a:lnTo>
                  <a:cubicBezTo>
                    <a:pt x="266" y="32293"/>
                    <a:pt x="523" y="32363"/>
                    <a:pt x="780" y="3243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 name="Google Shape;50;p6"/>
            <p:cNvSpPr/>
            <p:nvPr/>
          </p:nvSpPr>
          <p:spPr>
            <a:xfrm>
              <a:off x="922850" y="1809625"/>
              <a:ext cx="19500" cy="822900"/>
            </a:xfrm>
            <a:custGeom>
              <a:rect b="b" l="l" r="r" t="t"/>
              <a:pathLst>
                <a:path extrusionOk="0" h="32916" w="780">
                  <a:moveTo>
                    <a:pt x="780" y="0"/>
                  </a:moveTo>
                  <a:cubicBezTo>
                    <a:pt x="523" y="39"/>
                    <a:pt x="265" y="86"/>
                    <a:pt x="0" y="141"/>
                  </a:cubicBezTo>
                  <a:lnTo>
                    <a:pt x="0" y="32768"/>
                  </a:lnTo>
                  <a:cubicBezTo>
                    <a:pt x="265" y="32830"/>
                    <a:pt x="523" y="32877"/>
                    <a:pt x="780" y="3291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 name="Google Shape;51;p6"/>
            <p:cNvSpPr/>
            <p:nvPr/>
          </p:nvSpPr>
          <p:spPr>
            <a:xfrm>
              <a:off x="952475" y="1806500"/>
              <a:ext cx="19500" cy="829350"/>
            </a:xfrm>
            <a:custGeom>
              <a:rect b="b" l="l" r="r" t="t"/>
              <a:pathLst>
                <a:path extrusionOk="0" h="33174" w="780">
                  <a:moveTo>
                    <a:pt x="780" y="1"/>
                  </a:moveTo>
                  <a:cubicBezTo>
                    <a:pt x="522" y="8"/>
                    <a:pt x="265" y="40"/>
                    <a:pt x="0" y="71"/>
                  </a:cubicBezTo>
                  <a:lnTo>
                    <a:pt x="0" y="33103"/>
                  </a:lnTo>
                  <a:cubicBezTo>
                    <a:pt x="265" y="33134"/>
                    <a:pt x="522" y="33158"/>
                    <a:pt x="780" y="331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 name="Google Shape;52;p6"/>
            <p:cNvSpPr/>
            <p:nvPr/>
          </p:nvSpPr>
          <p:spPr>
            <a:xfrm>
              <a:off x="982275" y="1806100"/>
              <a:ext cx="19525" cy="830125"/>
            </a:xfrm>
            <a:custGeom>
              <a:rect b="b" l="l" r="r" t="t"/>
              <a:pathLst>
                <a:path extrusionOk="0" h="33205" w="781">
                  <a:moveTo>
                    <a:pt x="1" y="1"/>
                  </a:moveTo>
                  <a:lnTo>
                    <a:pt x="1" y="33205"/>
                  </a:lnTo>
                  <a:lnTo>
                    <a:pt x="110" y="33205"/>
                  </a:lnTo>
                  <a:cubicBezTo>
                    <a:pt x="328" y="33205"/>
                    <a:pt x="554" y="33197"/>
                    <a:pt x="780" y="33182"/>
                  </a:cubicBezTo>
                  <a:lnTo>
                    <a:pt x="780" y="24"/>
                  </a:lnTo>
                  <a:cubicBezTo>
                    <a:pt x="554" y="9"/>
                    <a:pt x="328" y="1"/>
                    <a:pt x="11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 name="Google Shape;53;p6"/>
            <p:cNvSpPr/>
            <p:nvPr/>
          </p:nvSpPr>
          <p:spPr>
            <a:xfrm>
              <a:off x="1011900" y="1807675"/>
              <a:ext cx="19500" cy="827000"/>
            </a:xfrm>
            <a:custGeom>
              <a:rect b="b" l="l" r="r" t="t"/>
              <a:pathLst>
                <a:path extrusionOk="0" h="33080" w="780">
                  <a:moveTo>
                    <a:pt x="1" y="0"/>
                  </a:moveTo>
                  <a:lnTo>
                    <a:pt x="1" y="33080"/>
                  </a:lnTo>
                  <a:cubicBezTo>
                    <a:pt x="258" y="33056"/>
                    <a:pt x="515" y="33017"/>
                    <a:pt x="780" y="32971"/>
                  </a:cubicBezTo>
                  <a:lnTo>
                    <a:pt x="780" y="102"/>
                  </a:lnTo>
                  <a:cubicBezTo>
                    <a:pt x="515" y="63"/>
                    <a:pt x="258" y="2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 name="Google Shape;54;p6"/>
            <p:cNvSpPr/>
            <p:nvPr/>
          </p:nvSpPr>
          <p:spPr>
            <a:xfrm>
              <a:off x="1041525" y="1812150"/>
              <a:ext cx="19500" cy="817850"/>
            </a:xfrm>
            <a:custGeom>
              <a:rect b="b" l="l" r="r" t="t"/>
              <a:pathLst>
                <a:path extrusionOk="0" h="32714" w="780">
                  <a:moveTo>
                    <a:pt x="0" y="1"/>
                  </a:moveTo>
                  <a:lnTo>
                    <a:pt x="0" y="32714"/>
                  </a:lnTo>
                  <a:cubicBezTo>
                    <a:pt x="257" y="32659"/>
                    <a:pt x="522" y="32597"/>
                    <a:pt x="780" y="32527"/>
                  </a:cubicBezTo>
                  <a:lnTo>
                    <a:pt x="780" y="180"/>
                  </a:lnTo>
                  <a:cubicBezTo>
                    <a:pt x="522" y="110"/>
                    <a:pt x="257"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 name="Google Shape;55;p6"/>
            <p:cNvSpPr/>
            <p:nvPr/>
          </p:nvSpPr>
          <p:spPr>
            <a:xfrm>
              <a:off x="1071325" y="1819350"/>
              <a:ext cx="19525" cy="803050"/>
            </a:xfrm>
            <a:custGeom>
              <a:rect b="b" l="l" r="r" t="t"/>
              <a:pathLst>
                <a:path extrusionOk="0" h="32122" w="781">
                  <a:moveTo>
                    <a:pt x="1" y="1"/>
                  </a:moveTo>
                  <a:lnTo>
                    <a:pt x="1" y="32122"/>
                  </a:lnTo>
                  <a:cubicBezTo>
                    <a:pt x="258" y="32051"/>
                    <a:pt x="515" y="31966"/>
                    <a:pt x="780" y="31872"/>
                  </a:cubicBezTo>
                  <a:lnTo>
                    <a:pt x="780" y="243"/>
                  </a:lnTo>
                  <a:cubicBezTo>
                    <a:pt x="515" y="157"/>
                    <a:pt x="258" y="71"/>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 name="Google Shape;56;p6"/>
            <p:cNvSpPr/>
            <p:nvPr/>
          </p:nvSpPr>
          <p:spPr>
            <a:xfrm>
              <a:off x="1100950" y="1828900"/>
              <a:ext cx="19500" cy="783750"/>
            </a:xfrm>
            <a:custGeom>
              <a:rect b="b" l="l" r="r" t="t"/>
              <a:pathLst>
                <a:path extrusionOk="0" h="31350" w="780">
                  <a:moveTo>
                    <a:pt x="1" y="1"/>
                  </a:moveTo>
                  <a:lnTo>
                    <a:pt x="1" y="31350"/>
                  </a:lnTo>
                  <a:cubicBezTo>
                    <a:pt x="258" y="31249"/>
                    <a:pt x="523" y="31147"/>
                    <a:pt x="780" y="31046"/>
                  </a:cubicBezTo>
                  <a:lnTo>
                    <a:pt x="780" y="289"/>
                  </a:lnTo>
                  <a:cubicBezTo>
                    <a:pt x="523" y="188"/>
                    <a:pt x="258" y="9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 name="Google Shape;57;p6"/>
            <p:cNvSpPr/>
            <p:nvPr/>
          </p:nvSpPr>
          <p:spPr>
            <a:xfrm>
              <a:off x="1130575" y="1840400"/>
              <a:ext cx="19500" cy="760175"/>
            </a:xfrm>
            <a:custGeom>
              <a:rect b="b" l="l" r="r" t="t"/>
              <a:pathLst>
                <a:path extrusionOk="0" h="30407" w="780">
                  <a:moveTo>
                    <a:pt x="0" y="1"/>
                  </a:moveTo>
                  <a:lnTo>
                    <a:pt x="0" y="30407"/>
                  </a:lnTo>
                  <a:cubicBezTo>
                    <a:pt x="265" y="30297"/>
                    <a:pt x="523" y="30181"/>
                    <a:pt x="780" y="30056"/>
                  </a:cubicBezTo>
                  <a:lnTo>
                    <a:pt x="780" y="336"/>
                  </a:lnTo>
                  <a:cubicBezTo>
                    <a:pt x="523" y="219"/>
                    <a:pt x="265"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 name="Google Shape;58;p6"/>
            <p:cNvSpPr/>
            <p:nvPr/>
          </p:nvSpPr>
          <p:spPr>
            <a:xfrm>
              <a:off x="1160375" y="1853650"/>
              <a:ext cx="19525" cy="733300"/>
            </a:xfrm>
            <a:custGeom>
              <a:rect b="b" l="l" r="r" t="t"/>
              <a:pathLst>
                <a:path extrusionOk="0" h="29332" w="781">
                  <a:moveTo>
                    <a:pt x="1" y="1"/>
                  </a:moveTo>
                  <a:lnTo>
                    <a:pt x="1" y="29331"/>
                  </a:lnTo>
                  <a:cubicBezTo>
                    <a:pt x="258" y="29206"/>
                    <a:pt x="515" y="29074"/>
                    <a:pt x="780" y="28934"/>
                  </a:cubicBezTo>
                  <a:lnTo>
                    <a:pt x="780" y="383"/>
                  </a:lnTo>
                  <a:cubicBezTo>
                    <a:pt x="515" y="250"/>
                    <a:pt x="258"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 name="Google Shape;59;p6"/>
            <p:cNvSpPr/>
            <p:nvPr/>
          </p:nvSpPr>
          <p:spPr>
            <a:xfrm>
              <a:off x="1190000" y="1868475"/>
              <a:ext cx="19525" cy="703075"/>
            </a:xfrm>
            <a:custGeom>
              <a:rect b="b" l="l" r="r" t="t"/>
              <a:pathLst>
                <a:path extrusionOk="0" h="28123" w="781">
                  <a:moveTo>
                    <a:pt x="1" y="0"/>
                  </a:moveTo>
                  <a:lnTo>
                    <a:pt x="1" y="28122"/>
                  </a:lnTo>
                  <a:cubicBezTo>
                    <a:pt x="266" y="27982"/>
                    <a:pt x="523" y="27834"/>
                    <a:pt x="780" y="27686"/>
                  </a:cubicBezTo>
                  <a:lnTo>
                    <a:pt x="780" y="413"/>
                  </a:lnTo>
                  <a:cubicBezTo>
                    <a:pt x="523" y="273"/>
                    <a:pt x="266" y="13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 name="Google Shape;60;p6"/>
            <p:cNvSpPr/>
            <p:nvPr/>
          </p:nvSpPr>
          <p:spPr>
            <a:xfrm>
              <a:off x="1219825" y="1884650"/>
              <a:ext cx="19500" cy="670125"/>
            </a:xfrm>
            <a:custGeom>
              <a:rect b="b" l="l" r="r" t="t"/>
              <a:pathLst>
                <a:path extrusionOk="0" h="26805" w="780">
                  <a:moveTo>
                    <a:pt x="0" y="0"/>
                  </a:moveTo>
                  <a:lnTo>
                    <a:pt x="0" y="26805"/>
                  </a:lnTo>
                  <a:cubicBezTo>
                    <a:pt x="257" y="26649"/>
                    <a:pt x="515" y="26493"/>
                    <a:pt x="780" y="26329"/>
                  </a:cubicBezTo>
                  <a:lnTo>
                    <a:pt x="780" y="452"/>
                  </a:lnTo>
                  <a:cubicBezTo>
                    <a:pt x="515" y="296"/>
                    <a:pt x="257" y="148"/>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 name="Google Shape;61;p6"/>
            <p:cNvSpPr/>
            <p:nvPr/>
          </p:nvSpPr>
          <p:spPr>
            <a:xfrm>
              <a:off x="1249425" y="1902175"/>
              <a:ext cx="19525" cy="634300"/>
            </a:xfrm>
            <a:custGeom>
              <a:rect b="b" l="l" r="r" t="t"/>
              <a:pathLst>
                <a:path extrusionOk="0" h="25372" w="781">
                  <a:moveTo>
                    <a:pt x="1" y="1"/>
                  </a:moveTo>
                  <a:lnTo>
                    <a:pt x="1" y="25371"/>
                  </a:lnTo>
                  <a:cubicBezTo>
                    <a:pt x="258" y="25208"/>
                    <a:pt x="523" y="25044"/>
                    <a:pt x="780" y="24872"/>
                  </a:cubicBezTo>
                  <a:lnTo>
                    <a:pt x="780" y="484"/>
                  </a:lnTo>
                  <a:cubicBezTo>
                    <a:pt x="523" y="320"/>
                    <a:pt x="258" y="15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 name="Google Shape;62;p6"/>
            <p:cNvSpPr/>
            <p:nvPr/>
          </p:nvSpPr>
          <p:spPr>
            <a:xfrm>
              <a:off x="1279050" y="1920875"/>
              <a:ext cx="19525" cy="596300"/>
            </a:xfrm>
            <a:custGeom>
              <a:rect b="b" l="l" r="r" t="t"/>
              <a:pathLst>
                <a:path extrusionOk="0" h="23852" w="781">
                  <a:moveTo>
                    <a:pt x="1" y="1"/>
                  </a:moveTo>
                  <a:lnTo>
                    <a:pt x="1" y="23852"/>
                  </a:lnTo>
                  <a:cubicBezTo>
                    <a:pt x="266" y="23672"/>
                    <a:pt x="523" y="23501"/>
                    <a:pt x="780" y="23314"/>
                  </a:cubicBezTo>
                  <a:lnTo>
                    <a:pt x="780" y="515"/>
                  </a:lnTo>
                  <a:cubicBezTo>
                    <a:pt x="523" y="336"/>
                    <a:pt x="266" y="165"/>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 name="Google Shape;63;p6"/>
            <p:cNvSpPr/>
            <p:nvPr/>
          </p:nvSpPr>
          <p:spPr>
            <a:xfrm>
              <a:off x="1308875" y="1940575"/>
              <a:ext cx="19500" cy="555950"/>
            </a:xfrm>
            <a:custGeom>
              <a:rect b="b" l="l" r="r" t="t"/>
              <a:pathLst>
                <a:path extrusionOk="0" h="22238" w="780">
                  <a:moveTo>
                    <a:pt x="0" y="0"/>
                  </a:moveTo>
                  <a:lnTo>
                    <a:pt x="0" y="22237"/>
                  </a:lnTo>
                  <a:cubicBezTo>
                    <a:pt x="257" y="22058"/>
                    <a:pt x="522" y="21871"/>
                    <a:pt x="780" y="21676"/>
                  </a:cubicBezTo>
                  <a:lnTo>
                    <a:pt x="780" y="546"/>
                  </a:lnTo>
                  <a:cubicBezTo>
                    <a:pt x="522" y="359"/>
                    <a:pt x="257"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 name="Google Shape;64;p6"/>
            <p:cNvSpPr/>
            <p:nvPr/>
          </p:nvSpPr>
          <p:spPr>
            <a:xfrm>
              <a:off x="1338475" y="1961425"/>
              <a:ext cx="19525" cy="513675"/>
            </a:xfrm>
            <a:custGeom>
              <a:rect b="b" l="l" r="r" t="t"/>
              <a:pathLst>
                <a:path extrusionOk="0" h="20547" w="781">
                  <a:moveTo>
                    <a:pt x="1" y="0"/>
                  </a:moveTo>
                  <a:lnTo>
                    <a:pt x="1" y="20546"/>
                  </a:lnTo>
                  <a:cubicBezTo>
                    <a:pt x="266" y="20343"/>
                    <a:pt x="523" y="20149"/>
                    <a:pt x="780" y="19954"/>
                  </a:cubicBezTo>
                  <a:lnTo>
                    <a:pt x="780" y="569"/>
                  </a:lnTo>
                  <a:cubicBezTo>
                    <a:pt x="523" y="374"/>
                    <a:pt x="266" y="18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 name="Google Shape;65;p6"/>
            <p:cNvSpPr/>
            <p:nvPr/>
          </p:nvSpPr>
          <p:spPr>
            <a:xfrm>
              <a:off x="1368300" y="1983250"/>
              <a:ext cx="19500" cy="469050"/>
            </a:xfrm>
            <a:custGeom>
              <a:rect b="b" l="l" r="r" t="t"/>
              <a:pathLst>
                <a:path extrusionOk="0" h="18762" w="780">
                  <a:moveTo>
                    <a:pt x="0" y="0"/>
                  </a:moveTo>
                  <a:lnTo>
                    <a:pt x="0" y="18761"/>
                  </a:lnTo>
                  <a:cubicBezTo>
                    <a:pt x="258" y="18558"/>
                    <a:pt x="523" y="18356"/>
                    <a:pt x="780" y="18153"/>
                  </a:cubicBezTo>
                  <a:lnTo>
                    <a:pt x="780" y="592"/>
                  </a:lnTo>
                  <a:cubicBezTo>
                    <a:pt x="523" y="390"/>
                    <a:pt x="258" y="195"/>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 name="Google Shape;66;p6"/>
            <p:cNvSpPr/>
            <p:nvPr/>
          </p:nvSpPr>
          <p:spPr>
            <a:xfrm>
              <a:off x="1397925" y="2005850"/>
              <a:ext cx="19500" cy="423050"/>
            </a:xfrm>
            <a:custGeom>
              <a:rect b="b" l="l" r="r" t="t"/>
              <a:pathLst>
                <a:path extrusionOk="0" h="16922" w="780">
                  <a:moveTo>
                    <a:pt x="0" y="0"/>
                  </a:moveTo>
                  <a:lnTo>
                    <a:pt x="0" y="16922"/>
                  </a:lnTo>
                  <a:cubicBezTo>
                    <a:pt x="265" y="16704"/>
                    <a:pt x="522" y="16493"/>
                    <a:pt x="780" y="16283"/>
                  </a:cubicBezTo>
                  <a:lnTo>
                    <a:pt x="780" y="616"/>
                  </a:lnTo>
                  <a:cubicBezTo>
                    <a:pt x="522" y="413"/>
                    <a:pt x="265" y="20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 name="Google Shape;67;p6"/>
            <p:cNvSpPr/>
            <p:nvPr/>
          </p:nvSpPr>
          <p:spPr>
            <a:xfrm>
              <a:off x="1427525" y="2029425"/>
              <a:ext cx="19525" cy="374925"/>
            </a:xfrm>
            <a:custGeom>
              <a:rect b="b" l="l" r="r" t="t"/>
              <a:pathLst>
                <a:path extrusionOk="0" h="14997" w="781">
                  <a:moveTo>
                    <a:pt x="1" y="0"/>
                  </a:moveTo>
                  <a:lnTo>
                    <a:pt x="1" y="14997"/>
                  </a:lnTo>
                  <a:cubicBezTo>
                    <a:pt x="266" y="14778"/>
                    <a:pt x="523" y="14552"/>
                    <a:pt x="780" y="14334"/>
                  </a:cubicBezTo>
                  <a:lnTo>
                    <a:pt x="780" y="639"/>
                  </a:lnTo>
                  <a:cubicBezTo>
                    <a:pt x="523" y="429"/>
                    <a:pt x="266" y="211"/>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 name="Google Shape;68;p6"/>
            <p:cNvSpPr/>
            <p:nvPr/>
          </p:nvSpPr>
          <p:spPr>
            <a:xfrm>
              <a:off x="1457350" y="2053775"/>
              <a:ext cx="19500" cy="325250"/>
            </a:xfrm>
            <a:custGeom>
              <a:rect b="b" l="l" r="r" t="t"/>
              <a:pathLst>
                <a:path extrusionOk="0" h="13010" w="780">
                  <a:moveTo>
                    <a:pt x="0" y="1"/>
                  </a:moveTo>
                  <a:lnTo>
                    <a:pt x="0" y="13009"/>
                  </a:lnTo>
                  <a:cubicBezTo>
                    <a:pt x="265" y="12776"/>
                    <a:pt x="523" y="12550"/>
                    <a:pt x="780" y="12324"/>
                  </a:cubicBezTo>
                  <a:lnTo>
                    <a:pt x="780" y="663"/>
                  </a:lnTo>
                  <a:cubicBezTo>
                    <a:pt x="523" y="445"/>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 name="Google Shape;69;p6"/>
            <p:cNvSpPr/>
            <p:nvPr/>
          </p:nvSpPr>
          <p:spPr>
            <a:xfrm>
              <a:off x="1486975" y="2079100"/>
              <a:ext cx="19500" cy="273800"/>
            </a:xfrm>
            <a:custGeom>
              <a:rect b="b" l="l" r="r" t="t"/>
              <a:pathLst>
                <a:path extrusionOk="0" h="10952" w="780">
                  <a:moveTo>
                    <a:pt x="0" y="1"/>
                  </a:moveTo>
                  <a:lnTo>
                    <a:pt x="0" y="10952"/>
                  </a:lnTo>
                  <a:cubicBezTo>
                    <a:pt x="265" y="10710"/>
                    <a:pt x="530" y="10477"/>
                    <a:pt x="780" y="10243"/>
                  </a:cubicBezTo>
                  <a:lnTo>
                    <a:pt x="780" y="679"/>
                  </a:lnTo>
                  <a:cubicBezTo>
                    <a:pt x="530" y="453"/>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 name="Google Shape;70;p6"/>
            <p:cNvSpPr/>
            <p:nvPr/>
          </p:nvSpPr>
          <p:spPr>
            <a:xfrm>
              <a:off x="1516575" y="2105025"/>
              <a:ext cx="19525" cy="220800"/>
            </a:xfrm>
            <a:custGeom>
              <a:rect b="b" l="l" r="r" t="t"/>
              <a:pathLst>
                <a:path extrusionOk="0" h="8832" w="781">
                  <a:moveTo>
                    <a:pt x="1" y="1"/>
                  </a:moveTo>
                  <a:lnTo>
                    <a:pt x="1" y="8832"/>
                  </a:lnTo>
                  <a:cubicBezTo>
                    <a:pt x="274" y="8582"/>
                    <a:pt x="531" y="8341"/>
                    <a:pt x="780" y="8099"/>
                  </a:cubicBezTo>
                  <a:lnTo>
                    <a:pt x="780" y="702"/>
                  </a:lnTo>
                  <a:cubicBezTo>
                    <a:pt x="531" y="476"/>
                    <a:pt x="274" y="24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 name="Google Shape;71;p6"/>
            <p:cNvSpPr/>
            <p:nvPr/>
          </p:nvSpPr>
          <p:spPr>
            <a:xfrm>
              <a:off x="1546400" y="2131925"/>
              <a:ext cx="19500" cy="166025"/>
            </a:xfrm>
            <a:custGeom>
              <a:rect b="b" l="l" r="r" t="t"/>
              <a:pathLst>
                <a:path extrusionOk="0" h="6641" w="780">
                  <a:moveTo>
                    <a:pt x="1" y="0"/>
                  </a:moveTo>
                  <a:lnTo>
                    <a:pt x="1" y="6641"/>
                  </a:lnTo>
                  <a:cubicBezTo>
                    <a:pt x="273" y="6376"/>
                    <a:pt x="531" y="6127"/>
                    <a:pt x="780" y="5893"/>
                  </a:cubicBezTo>
                  <a:lnTo>
                    <a:pt x="780" y="725"/>
                  </a:lnTo>
                  <a:cubicBezTo>
                    <a:pt x="531" y="491"/>
                    <a:pt x="273" y="25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 name="Google Shape;72;p6"/>
            <p:cNvSpPr/>
            <p:nvPr/>
          </p:nvSpPr>
          <p:spPr>
            <a:xfrm>
              <a:off x="1576025" y="2159575"/>
              <a:ext cx="19500" cy="109550"/>
            </a:xfrm>
            <a:custGeom>
              <a:rect b="b" l="l" r="r" t="t"/>
              <a:pathLst>
                <a:path extrusionOk="0" h="4382" w="780">
                  <a:moveTo>
                    <a:pt x="0" y="1"/>
                  </a:moveTo>
                  <a:lnTo>
                    <a:pt x="0" y="4381"/>
                  </a:lnTo>
                  <a:cubicBezTo>
                    <a:pt x="289" y="4109"/>
                    <a:pt x="546" y="3844"/>
                    <a:pt x="780" y="3610"/>
                  </a:cubicBezTo>
                  <a:lnTo>
                    <a:pt x="780" y="749"/>
                  </a:lnTo>
                  <a:cubicBezTo>
                    <a:pt x="546" y="523"/>
                    <a:pt x="289"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 name="Google Shape;73;p6"/>
            <p:cNvSpPr/>
            <p:nvPr/>
          </p:nvSpPr>
          <p:spPr>
            <a:xfrm>
              <a:off x="1605825" y="2188225"/>
              <a:ext cx="19525" cy="51275"/>
            </a:xfrm>
            <a:custGeom>
              <a:rect b="b" l="l" r="r" t="t"/>
              <a:pathLst>
                <a:path extrusionOk="0" h="2051" w="781">
                  <a:moveTo>
                    <a:pt x="1" y="1"/>
                  </a:moveTo>
                  <a:lnTo>
                    <a:pt x="1" y="2051"/>
                  </a:lnTo>
                  <a:cubicBezTo>
                    <a:pt x="344" y="1700"/>
                    <a:pt x="609" y="1427"/>
                    <a:pt x="780" y="1248"/>
                  </a:cubicBezTo>
                  <a:lnTo>
                    <a:pt x="780" y="772"/>
                  </a:lnTo>
                  <a:cubicBezTo>
                    <a:pt x="609" y="601"/>
                    <a:pt x="344"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 name="Google Shape;74;p6"/>
          <p:cNvGrpSpPr/>
          <p:nvPr/>
        </p:nvGrpSpPr>
        <p:grpSpPr>
          <a:xfrm>
            <a:off x="15967045" y="7659428"/>
            <a:ext cx="4837480" cy="3097528"/>
            <a:chOff x="328925" y="1806100"/>
            <a:chExt cx="1296425" cy="830125"/>
          </a:xfrm>
        </p:grpSpPr>
        <p:sp>
          <p:nvSpPr>
            <p:cNvPr id="75" name="Google Shape;75;p6"/>
            <p:cNvSpPr/>
            <p:nvPr/>
          </p:nvSpPr>
          <p:spPr>
            <a:xfrm>
              <a:off x="328925" y="2189000"/>
              <a:ext cx="19500" cy="49525"/>
            </a:xfrm>
            <a:custGeom>
              <a:rect b="b" l="l" r="r" t="t"/>
              <a:pathLst>
                <a:path extrusionOk="0" h="1981" w="780">
                  <a:moveTo>
                    <a:pt x="780" y="1"/>
                  </a:moveTo>
                  <a:cubicBezTo>
                    <a:pt x="437" y="328"/>
                    <a:pt x="172" y="585"/>
                    <a:pt x="0" y="749"/>
                  </a:cubicBezTo>
                  <a:lnTo>
                    <a:pt x="0" y="1209"/>
                  </a:lnTo>
                  <a:cubicBezTo>
                    <a:pt x="172" y="1381"/>
                    <a:pt x="437" y="1646"/>
                    <a:pt x="780" y="198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 name="Google Shape;76;p6"/>
            <p:cNvSpPr/>
            <p:nvPr/>
          </p:nvSpPr>
          <p:spPr>
            <a:xfrm>
              <a:off x="358725" y="2161525"/>
              <a:ext cx="19525" cy="105650"/>
            </a:xfrm>
            <a:custGeom>
              <a:rect b="b" l="l" r="r" t="t"/>
              <a:pathLst>
                <a:path extrusionOk="0" h="4226" w="781">
                  <a:moveTo>
                    <a:pt x="780" y="1"/>
                  </a:moveTo>
                  <a:cubicBezTo>
                    <a:pt x="492" y="258"/>
                    <a:pt x="235" y="500"/>
                    <a:pt x="1" y="718"/>
                  </a:cubicBezTo>
                  <a:lnTo>
                    <a:pt x="1" y="3477"/>
                  </a:lnTo>
                  <a:cubicBezTo>
                    <a:pt x="235" y="3711"/>
                    <a:pt x="492" y="3960"/>
                    <a:pt x="780" y="422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 name="Google Shape;77;p6"/>
            <p:cNvSpPr/>
            <p:nvPr/>
          </p:nvSpPr>
          <p:spPr>
            <a:xfrm>
              <a:off x="388350" y="2134650"/>
              <a:ext cx="19500" cy="160400"/>
            </a:xfrm>
            <a:custGeom>
              <a:rect b="b" l="l" r="r" t="t"/>
              <a:pathLst>
                <a:path extrusionOk="0" h="6416" w="780">
                  <a:moveTo>
                    <a:pt x="780" y="0"/>
                  </a:moveTo>
                  <a:cubicBezTo>
                    <a:pt x="507" y="242"/>
                    <a:pt x="250" y="476"/>
                    <a:pt x="0" y="702"/>
                  </a:cubicBezTo>
                  <a:lnTo>
                    <a:pt x="0" y="5690"/>
                  </a:lnTo>
                  <a:cubicBezTo>
                    <a:pt x="250" y="5924"/>
                    <a:pt x="507" y="6166"/>
                    <a:pt x="780" y="64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 name="Google Shape;78;p6"/>
            <p:cNvSpPr/>
            <p:nvPr/>
          </p:nvSpPr>
          <p:spPr>
            <a:xfrm>
              <a:off x="417975" y="2108725"/>
              <a:ext cx="19500" cy="213400"/>
            </a:xfrm>
            <a:custGeom>
              <a:rect b="b" l="l" r="r" t="t"/>
              <a:pathLst>
                <a:path extrusionOk="0" h="8536" w="780">
                  <a:moveTo>
                    <a:pt x="780" y="1"/>
                  </a:moveTo>
                  <a:cubicBezTo>
                    <a:pt x="515" y="227"/>
                    <a:pt x="250" y="460"/>
                    <a:pt x="0" y="679"/>
                  </a:cubicBezTo>
                  <a:lnTo>
                    <a:pt x="0" y="7826"/>
                  </a:lnTo>
                  <a:cubicBezTo>
                    <a:pt x="250" y="8060"/>
                    <a:pt x="515" y="8294"/>
                    <a:pt x="780" y="853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 name="Google Shape;79;p6"/>
            <p:cNvSpPr/>
            <p:nvPr/>
          </p:nvSpPr>
          <p:spPr>
            <a:xfrm>
              <a:off x="447775" y="2083400"/>
              <a:ext cx="19525" cy="265025"/>
            </a:xfrm>
            <a:custGeom>
              <a:rect b="b" l="l" r="r" t="t"/>
              <a:pathLst>
                <a:path extrusionOk="0" h="10601" w="781">
                  <a:moveTo>
                    <a:pt x="780" y="0"/>
                  </a:moveTo>
                  <a:cubicBezTo>
                    <a:pt x="507" y="226"/>
                    <a:pt x="250" y="445"/>
                    <a:pt x="1" y="663"/>
                  </a:cubicBezTo>
                  <a:lnTo>
                    <a:pt x="1" y="9907"/>
                  </a:lnTo>
                  <a:cubicBezTo>
                    <a:pt x="250" y="10133"/>
                    <a:pt x="507" y="10367"/>
                    <a:pt x="780" y="1060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 name="Google Shape;80;p6"/>
            <p:cNvSpPr/>
            <p:nvPr/>
          </p:nvSpPr>
          <p:spPr>
            <a:xfrm>
              <a:off x="477400" y="2058850"/>
              <a:ext cx="19500" cy="314900"/>
            </a:xfrm>
            <a:custGeom>
              <a:rect b="b" l="l" r="r" t="t"/>
              <a:pathLst>
                <a:path extrusionOk="0" h="12596" w="780">
                  <a:moveTo>
                    <a:pt x="780" y="0"/>
                  </a:moveTo>
                  <a:cubicBezTo>
                    <a:pt x="515" y="211"/>
                    <a:pt x="258" y="429"/>
                    <a:pt x="1" y="639"/>
                  </a:cubicBezTo>
                  <a:lnTo>
                    <a:pt x="1" y="11933"/>
                  </a:lnTo>
                  <a:cubicBezTo>
                    <a:pt x="258" y="12152"/>
                    <a:pt x="515" y="12378"/>
                    <a:pt x="780" y="1259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 name="Google Shape;81;p6"/>
            <p:cNvSpPr/>
            <p:nvPr/>
          </p:nvSpPr>
          <p:spPr>
            <a:xfrm>
              <a:off x="507025" y="2035075"/>
              <a:ext cx="19500" cy="363425"/>
            </a:xfrm>
            <a:custGeom>
              <a:rect b="b" l="l" r="r" t="t"/>
              <a:pathLst>
                <a:path extrusionOk="0" h="14537" w="780">
                  <a:moveTo>
                    <a:pt x="780" y="0"/>
                  </a:moveTo>
                  <a:cubicBezTo>
                    <a:pt x="522" y="203"/>
                    <a:pt x="257" y="413"/>
                    <a:pt x="0" y="616"/>
                  </a:cubicBezTo>
                  <a:lnTo>
                    <a:pt x="0" y="13890"/>
                  </a:lnTo>
                  <a:cubicBezTo>
                    <a:pt x="257" y="14108"/>
                    <a:pt x="522" y="14326"/>
                    <a:pt x="780" y="1453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 name="Google Shape;82;p6"/>
            <p:cNvSpPr/>
            <p:nvPr/>
          </p:nvSpPr>
          <p:spPr>
            <a:xfrm>
              <a:off x="536825" y="2011875"/>
              <a:ext cx="19525" cy="410600"/>
            </a:xfrm>
            <a:custGeom>
              <a:rect b="b" l="l" r="r" t="t"/>
              <a:pathLst>
                <a:path extrusionOk="0" h="16424" w="781">
                  <a:moveTo>
                    <a:pt x="780" y="1"/>
                  </a:moveTo>
                  <a:cubicBezTo>
                    <a:pt x="515" y="203"/>
                    <a:pt x="258" y="406"/>
                    <a:pt x="1" y="601"/>
                  </a:cubicBezTo>
                  <a:lnTo>
                    <a:pt x="1" y="15800"/>
                  </a:lnTo>
                  <a:cubicBezTo>
                    <a:pt x="258" y="16010"/>
                    <a:pt x="515" y="16213"/>
                    <a:pt x="780" y="1642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 name="Google Shape;83;p6"/>
            <p:cNvSpPr/>
            <p:nvPr/>
          </p:nvSpPr>
          <p:spPr>
            <a:xfrm>
              <a:off x="566450" y="1989675"/>
              <a:ext cx="19500" cy="456000"/>
            </a:xfrm>
            <a:custGeom>
              <a:rect b="b" l="l" r="r" t="t"/>
              <a:pathLst>
                <a:path extrusionOk="0" h="18240" w="780">
                  <a:moveTo>
                    <a:pt x="780" y="0"/>
                  </a:moveTo>
                  <a:cubicBezTo>
                    <a:pt x="523" y="195"/>
                    <a:pt x="258" y="390"/>
                    <a:pt x="1" y="577"/>
                  </a:cubicBezTo>
                  <a:lnTo>
                    <a:pt x="1" y="17639"/>
                  </a:lnTo>
                  <a:cubicBezTo>
                    <a:pt x="258" y="17834"/>
                    <a:pt x="523" y="18036"/>
                    <a:pt x="780" y="1823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 name="Google Shape;84;p6"/>
            <p:cNvSpPr/>
            <p:nvPr/>
          </p:nvSpPr>
          <p:spPr>
            <a:xfrm>
              <a:off x="596275" y="1968225"/>
              <a:ext cx="19500" cy="499650"/>
            </a:xfrm>
            <a:custGeom>
              <a:rect b="b" l="l" r="r" t="t"/>
              <a:pathLst>
                <a:path extrusionOk="0" h="19986" w="780">
                  <a:moveTo>
                    <a:pt x="780" y="1"/>
                  </a:moveTo>
                  <a:cubicBezTo>
                    <a:pt x="515" y="188"/>
                    <a:pt x="257" y="367"/>
                    <a:pt x="0" y="562"/>
                  </a:cubicBezTo>
                  <a:lnTo>
                    <a:pt x="0" y="19409"/>
                  </a:lnTo>
                  <a:cubicBezTo>
                    <a:pt x="257" y="19604"/>
                    <a:pt x="515" y="19799"/>
                    <a:pt x="780" y="199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 name="Google Shape;85;p6"/>
            <p:cNvSpPr/>
            <p:nvPr/>
          </p:nvSpPr>
          <p:spPr>
            <a:xfrm>
              <a:off x="625875" y="1947575"/>
              <a:ext cx="19525" cy="541750"/>
            </a:xfrm>
            <a:custGeom>
              <a:rect b="b" l="l" r="r" t="t"/>
              <a:pathLst>
                <a:path extrusionOk="0" h="21670" w="781">
                  <a:moveTo>
                    <a:pt x="780" y="1"/>
                  </a:moveTo>
                  <a:cubicBezTo>
                    <a:pt x="515" y="180"/>
                    <a:pt x="258" y="359"/>
                    <a:pt x="1" y="538"/>
                  </a:cubicBezTo>
                  <a:lnTo>
                    <a:pt x="1" y="21116"/>
                  </a:lnTo>
                  <a:cubicBezTo>
                    <a:pt x="258" y="21303"/>
                    <a:pt x="515" y="21482"/>
                    <a:pt x="780" y="2166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 name="Google Shape;86;p6"/>
            <p:cNvSpPr/>
            <p:nvPr/>
          </p:nvSpPr>
          <p:spPr>
            <a:xfrm>
              <a:off x="655500" y="1927900"/>
              <a:ext cx="19525" cy="581875"/>
            </a:xfrm>
            <a:custGeom>
              <a:rect b="b" l="l" r="r" t="t"/>
              <a:pathLst>
                <a:path extrusionOk="0" h="23275" w="781">
                  <a:moveTo>
                    <a:pt x="780" y="0"/>
                  </a:moveTo>
                  <a:cubicBezTo>
                    <a:pt x="523" y="172"/>
                    <a:pt x="266" y="343"/>
                    <a:pt x="1" y="515"/>
                  </a:cubicBezTo>
                  <a:lnTo>
                    <a:pt x="1" y="22737"/>
                  </a:lnTo>
                  <a:cubicBezTo>
                    <a:pt x="266" y="22916"/>
                    <a:pt x="523" y="23095"/>
                    <a:pt x="780" y="2327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 name="Google Shape;87;p6"/>
            <p:cNvSpPr/>
            <p:nvPr/>
          </p:nvSpPr>
          <p:spPr>
            <a:xfrm>
              <a:off x="685325" y="1909375"/>
              <a:ext cx="19500" cy="619700"/>
            </a:xfrm>
            <a:custGeom>
              <a:rect b="b" l="l" r="r" t="t"/>
              <a:pathLst>
                <a:path extrusionOk="0" h="24788" w="780">
                  <a:moveTo>
                    <a:pt x="780" y="1"/>
                  </a:moveTo>
                  <a:cubicBezTo>
                    <a:pt x="515" y="157"/>
                    <a:pt x="257" y="321"/>
                    <a:pt x="0" y="484"/>
                  </a:cubicBezTo>
                  <a:lnTo>
                    <a:pt x="0" y="24280"/>
                  </a:lnTo>
                  <a:cubicBezTo>
                    <a:pt x="257" y="24452"/>
                    <a:pt x="515" y="24623"/>
                    <a:pt x="780" y="2478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 name="Google Shape;88;p6"/>
            <p:cNvSpPr/>
            <p:nvPr/>
          </p:nvSpPr>
          <p:spPr>
            <a:xfrm>
              <a:off x="714925" y="1891650"/>
              <a:ext cx="19525" cy="655725"/>
            </a:xfrm>
            <a:custGeom>
              <a:rect b="b" l="l" r="r" t="t"/>
              <a:pathLst>
                <a:path extrusionOk="0" h="26229" w="781">
                  <a:moveTo>
                    <a:pt x="780" y="1"/>
                  </a:moveTo>
                  <a:cubicBezTo>
                    <a:pt x="523" y="149"/>
                    <a:pt x="258" y="305"/>
                    <a:pt x="1" y="461"/>
                  </a:cubicBezTo>
                  <a:lnTo>
                    <a:pt x="1" y="25753"/>
                  </a:lnTo>
                  <a:cubicBezTo>
                    <a:pt x="258" y="25917"/>
                    <a:pt x="523" y="26073"/>
                    <a:pt x="780" y="2622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 name="Google Shape;89;p6"/>
            <p:cNvSpPr/>
            <p:nvPr/>
          </p:nvSpPr>
          <p:spPr>
            <a:xfrm>
              <a:off x="744750" y="1875275"/>
              <a:ext cx="19500" cy="689050"/>
            </a:xfrm>
            <a:custGeom>
              <a:rect b="b" l="l" r="r" t="t"/>
              <a:pathLst>
                <a:path extrusionOk="0" h="27562" w="780">
                  <a:moveTo>
                    <a:pt x="780" y="1"/>
                  </a:moveTo>
                  <a:cubicBezTo>
                    <a:pt x="515" y="141"/>
                    <a:pt x="258" y="282"/>
                    <a:pt x="0" y="430"/>
                  </a:cubicBezTo>
                  <a:lnTo>
                    <a:pt x="0" y="27125"/>
                  </a:lnTo>
                  <a:cubicBezTo>
                    <a:pt x="258" y="27273"/>
                    <a:pt x="515" y="27422"/>
                    <a:pt x="780" y="2756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 name="Google Shape;90;p6"/>
            <p:cNvSpPr/>
            <p:nvPr/>
          </p:nvSpPr>
          <p:spPr>
            <a:xfrm>
              <a:off x="774375" y="1860075"/>
              <a:ext cx="19500" cy="720050"/>
            </a:xfrm>
            <a:custGeom>
              <a:rect b="b" l="l" r="r" t="t"/>
              <a:pathLst>
                <a:path extrusionOk="0" h="28802" w="780">
                  <a:moveTo>
                    <a:pt x="780" y="1"/>
                  </a:moveTo>
                  <a:cubicBezTo>
                    <a:pt x="522" y="133"/>
                    <a:pt x="257" y="258"/>
                    <a:pt x="0" y="391"/>
                  </a:cubicBezTo>
                  <a:lnTo>
                    <a:pt x="0" y="28396"/>
                  </a:lnTo>
                  <a:cubicBezTo>
                    <a:pt x="257" y="28536"/>
                    <a:pt x="522" y="28669"/>
                    <a:pt x="780" y="288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 name="Google Shape;91;p6"/>
            <p:cNvSpPr/>
            <p:nvPr/>
          </p:nvSpPr>
          <p:spPr>
            <a:xfrm>
              <a:off x="803975" y="1846450"/>
              <a:ext cx="19525" cy="747900"/>
            </a:xfrm>
            <a:custGeom>
              <a:rect b="b" l="l" r="r" t="t"/>
              <a:pathLst>
                <a:path extrusionOk="0" h="29916" w="781">
                  <a:moveTo>
                    <a:pt x="780" y="0"/>
                  </a:moveTo>
                  <a:cubicBezTo>
                    <a:pt x="523" y="110"/>
                    <a:pt x="266" y="234"/>
                    <a:pt x="1" y="351"/>
                  </a:cubicBezTo>
                  <a:lnTo>
                    <a:pt x="1" y="29549"/>
                  </a:lnTo>
                  <a:cubicBezTo>
                    <a:pt x="266" y="29674"/>
                    <a:pt x="523" y="29798"/>
                    <a:pt x="780" y="299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 name="Google Shape;92;p6"/>
            <p:cNvSpPr/>
            <p:nvPr/>
          </p:nvSpPr>
          <p:spPr>
            <a:xfrm>
              <a:off x="833800" y="1834375"/>
              <a:ext cx="19500" cy="772625"/>
            </a:xfrm>
            <a:custGeom>
              <a:rect b="b" l="l" r="r" t="t"/>
              <a:pathLst>
                <a:path extrusionOk="0" h="30905" w="780">
                  <a:moveTo>
                    <a:pt x="780" y="0"/>
                  </a:moveTo>
                  <a:cubicBezTo>
                    <a:pt x="515" y="94"/>
                    <a:pt x="258" y="203"/>
                    <a:pt x="0" y="312"/>
                  </a:cubicBezTo>
                  <a:lnTo>
                    <a:pt x="0" y="30577"/>
                  </a:lnTo>
                  <a:cubicBezTo>
                    <a:pt x="258" y="30694"/>
                    <a:pt x="515" y="30804"/>
                    <a:pt x="780" y="3090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 name="Google Shape;93;p6"/>
            <p:cNvSpPr/>
            <p:nvPr/>
          </p:nvSpPr>
          <p:spPr>
            <a:xfrm>
              <a:off x="863425" y="1823850"/>
              <a:ext cx="19500" cy="793875"/>
            </a:xfrm>
            <a:custGeom>
              <a:rect b="b" l="l" r="r" t="t"/>
              <a:pathLst>
                <a:path extrusionOk="0" h="31755" w="780">
                  <a:moveTo>
                    <a:pt x="780" y="0"/>
                  </a:moveTo>
                  <a:cubicBezTo>
                    <a:pt x="522" y="86"/>
                    <a:pt x="265" y="172"/>
                    <a:pt x="0" y="265"/>
                  </a:cubicBezTo>
                  <a:lnTo>
                    <a:pt x="0" y="31482"/>
                  </a:lnTo>
                  <a:cubicBezTo>
                    <a:pt x="265" y="31583"/>
                    <a:pt x="522" y="31669"/>
                    <a:pt x="780" y="3175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 name="Google Shape;94;p6"/>
            <p:cNvSpPr/>
            <p:nvPr/>
          </p:nvSpPr>
          <p:spPr>
            <a:xfrm>
              <a:off x="893025" y="1815650"/>
              <a:ext cx="19525" cy="810850"/>
            </a:xfrm>
            <a:custGeom>
              <a:rect b="b" l="l" r="r" t="t"/>
              <a:pathLst>
                <a:path extrusionOk="0" h="32434" w="781">
                  <a:moveTo>
                    <a:pt x="780" y="1"/>
                  </a:moveTo>
                  <a:cubicBezTo>
                    <a:pt x="523" y="63"/>
                    <a:pt x="266" y="133"/>
                    <a:pt x="1" y="204"/>
                  </a:cubicBezTo>
                  <a:lnTo>
                    <a:pt x="1" y="32215"/>
                  </a:lnTo>
                  <a:cubicBezTo>
                    <a:pt x="266" y="32293"/>
                    <a:pt x="523" y="32363"/>
                    <a:pt x="780" y="3243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 name="Google Shape;95;p6"/>
            <p:cNvSpPr/>
            <p:nvPr/>
          </p:nvSpPr>
          <p:spPr>
            <a:xfrm>
              <a:off x="922850" y="1809625"/>
              <a:ext cx="19500" cy="822900"/>
            </a:xfrm>
            <a:custGeom>
              <a:rect b="b" l="l" r="r" t="t"/>
              <a:pathLst>
                <a:path extrusionOk="0" h="32916" w="780">
                  <a:moveTo>
                    <a:pt x="780" y="0"/>
                  </a:moveTo>
                  <a:cubicBezTo>
                    <a:pt x="523" y="39"/>
                    <a:pt x="265" y="86"/>
                    <a:pt x="0" y="141"/>
                  </a:cubicBezTo>
                  <a:lnTo>
                    <a:pt x="0" y="32768"/>
                  </a:lnTo>
                  <a:cubicBezTo>
                    <a:pt x="265" y="32830"/>
                    <a:pt x="523" y="32877"/>
                    <a:pt x="780" y="3291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 name="Google Shape;96;p6"/>
            <p:cNvSpPr/>
            <p:nvPr/>
          </p:nvSpPr>
          <p:spPr>
            <a:xfrm>
              <a:off x="952475" y="1806500"/>
              <a:ext cx="19500" cy="829350"/>
            </a:xfrm>
            <a:custGeom>
              <a:rect b="b" l="l" r="r" t="t"/>
              <a:pathLst>
                <a:path extrusionOk="0" h="33174" w="780">
                  <a:moveTo>
                    <a:pt x="780" y="1"/>
                  </a:moveTo>
                  <a:cubicBezTo>
                    <a:pt x="522" y="8"/>
                    <a:pt x="265" y="40"/>
                    <a:pt x="0" y="71"/>
                  </a:cubicBezTo>
                  <a:lnTo>
                    <a:pt x="0" y="33103"/>
                  </a:lnTo>
                  <a:cubicBezTo>
                    <a:pt x="265" y="33134"/>
                    <a:pt x="522" y="33158"/>
                    <a:pt x="780" y="331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 name="Google Shape;97;p6"/>
            <p:cNvSpPr/>
            <p:nvPr/>
          </p:nvSpPr>
          <p:spPr>
            <a:xfrm>
              <a:off x="982275" y="1806100"/>
              <a:ext cx="19525" cy="830125"/>
            </a:xfrm>
            <a:custGeom>
              <a:rect b="b" l="l" r="r" t="t"/>
              <a:pathLst>
                <a:path extrusionOk="0" h="33205" w="781">
                  <a:moveTo>
                    <a:pt x="1" y="1"/>
                  </a:moveTo>
                  <a:lnTo>
                    <a:pt x="1" y="33205"/>
                  </a:lnTo>
                  <a:lnTo>
                    <a:pt x="110" y="33205"/>
                  </a:lnTo>
                  <a:cubicBezTo>
                    <a:pt x="328" y="33205"/>
                    <a:pt x="554" y="33197"/>
                    <a:pt x="780" y="33182"/>
                  </a:cubicBezTo>
                  <a:lnTo>
                    <a:pt x="780" y="24"/>
                  </a:lnTo>
                  <a:cubicBezTo>
                    <a:pt x="554" y="9"/>
                    <a:pt x="328" y="1"/>
                    <a:pt x="11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 name="Google Shape;98;p6"/>
            <p:cNvSpPr/>
            <p:nvPr/>
          </p:nvSpPr>
          <p:spPr>
            <a:xfrm>
              <a:off x="1011900" y="1807675"/>
              <a:ext cx="19500" cy="827000"/>
            </a:xfrm>
            <a:custGeom>
              <a:rect b="b" l="l" r="r" t="t"/>
              <a:pathLst>
                <a:path extrusionOk="0" h="33080" w="780">
                  <a:moveTo>
                    <a:pt x="1" y="0"/>
                  </a:moveTo>
                  <a:lnTo>
                    <a:pt x="1" y="33080"/>
                  </a:lnTo>
                  <a:cubicBezTo>
                    <a:pt x="258" y="33056"/>
                    <a:pt x="515" y="33017"/>
                    <a:pt x="780" y="32971"/>
                  </a:cubicBezTo>
                  <a:lnTo>
                    <a:pt x="780" y="102"/>
                  </a:lnTo>
                  <a:cubicBezTo>
                    <a:pt x="515" y="63"/>
                    <a:pt x="258" y="2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 name="Google Shape;99;p6"/>
            <p:cNvSpPr/>
            <p:nvPr/>
          </p:nvSpPr>
          <p:spPr>
            <a:xfrm>
              <a:off x="1041525" y="1812150"/>
              <a:ext cx="19500" cy="817850"/>
            </a:xfrm>
            <a:custGeom>
              <a:rect b="b" l="l" r="r" t="t"/>
              <a:pathLst>
                <a:path extrusionOk="0" h="32714" w="780">
                  <a:moveTo>
                    <a:pt x="0" y="1"/>
                  </a:moveTo>
                  <a:lnTo>
                    <a:pt x="0" y="32714"/>
                  </a:lnTo>
                  <a:cubicBezTo>
                    <a:pt x="257" y="32659"/>
                    <a:pt x="522" y="32597"/>
                    <a:pt x="780" y="32527"/>
                  </a:cubicBezTo>
                  <a:lnTo>
                    <a:pt x="780" y="180"/>
                  </a:lnTo>
                  <a:cubicBezTo>
                    <a:pt x="522" y="110"/>
                    <a:pt x="257"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 name="Google Shape;100;p6"/>
            <p:cNvSpPr/>
            <p:nvPr/>
          </p:nvSpPr>
          <p:spPr>
            <a:xfrm>
              <a:off x="1071325" y="1819350"/>
              <a:ext cx="19525" cy="803050"/>
            </a:xfrm>
            <a:custGeom>
              <a:rect b="b" l="l" r="r" t="t"/>
              <a:pathLst>
                <a:path extrusionOk="0" h="32122" w="781">
                  <a:moveTo>
                    <a:pt x="1" y="1"/>
                  </a:moveTo>
                  <a:lnTo>
                    <a:pt x="1" y="32122"/>
                  </a:lnTo>
                  <a:cubicBezTo>
                    <a:pt x="258" y="32051"/>
                    <a:pt x="515" y="31966"/>
                    <a:pt x="780" y="31872"/>
                  </a:cubicBezTo>
                  <a:lnTo>
                    <a:pt x="780" y="243"/>
                  </a:lnTo>
                  <a:cubicBezTo>
                    <a:pt x="515" y="157"/>
                    <a:pt x="258" y="71"/>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 name="Google Shape;101;p6"/>
            <p:cNvSpPr/>
            <p:nvPr/>
          </p:nvSpPr>
          <p:spPr>
            <a:xfrm>
              <a:off x="1100950" y="1828900"/>
              <a:ext cx="19500" cy="783750"/>
            </a:xfrm>
            <a:custGeom>
              <a:rect b="b" l="l" r="r" t="t"/>
              <a:pathLst>
                <a:path extrusionOk="0" h="31350" w="780">
                  <a:moveTo>
                    <a:pt x="1" y="1"/>
                  </a:moveTo>
                  <a:lnTo>
                    <a:pt x="1" y="31350"/>
                  </a:lnTo>
                  <a:cubicBezTo>
                    <a:pt x="258" y="31249"/>
                    <a:pt x="523" y="31147"/>
                    <a:pt x="780" y="31046"/>
                  </a:cubicBezTo>
                  <a:lnTo>
                    <a:pt x="780" y="289"/>
                  </a:lnTo>
                  <a:cubicBezTo>
                    <a:pt x="523" y="188"/>
                    <a:pt x="258" y="9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 name="Google Shape;102;p6"/>
            <p:cNvSpPr/>
            <p:nvPr/>
          </p:nvSpPr>
          <p:spPr>
            <a:xfrm>
              <a:off x="1130575" y="1840400"/>
              <a:ext cx="19500" cy="760175"/>
            </a:xfrm>
            <a:custGeom>
              <a:rect b="b" l="l" r="r" t="t"/>
              <a:pathLst>
                <a:path extrusionOk="0" h="30407" w="780">
                  <a:moveTo>
                    <a:pt x="0" y="1"/>
                  </a:moveTo>
                  <a:lnTo>
                    <a:pt x="0" y="30407"/>
                  </a:lnTo>
                  <a:cubicBezTo>
                    <a:pt x="265" y="30297"/>
                    <a:pt x="523" y="30181"/>
                    <a:pt x="780" y="30056"/>
                  </a:cubicBezTo>
                  <a:lnTo>
                    <a:pt x="780" y="336"/>
                  </a:lnTo>
                  <a:cubicBezTo>
                    <a:pt x="523" y="219"/>
                    <a:pt x="265"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 name="Google Shape;103;p6"/>
            <p:cNvSpPr/>
            <p:nvPr/>
          </p:nvSpPr>
          <p:spPr>
            <a:xfrm>
              <a:off x="1160375" y="1853650"/>
              <a:ext cx="19525" cy="733300"/>
            </a:xfrm>
            <a:custGeom>
              <a:rect b="b" l="l" r="r" t="t"/>
              <a:pathLst>
                <a:path extrusionOk="0" h="29332" w="781">
                  <a:moveTo>
                    <a:pt x="1" y="1"/>
                  </a:moveTo>
                  <a:lnTo>
                    <a:pt x="1" y="29331"/>
                  </a:lnTo>
                  <a:cubicBezTo>
                    <a:pt x="258" y="29206"/>
                    <a:pt x="515" y="29074"/>
                    <a:pt x="780" y="28934"/>
                  </a:cubicBezTo>
                  <a:lnTo>
                    <a:pt x="780" y="383"/>
                  </a:lnTo>
                  <a:cubicBezTo>
                    <a:pt x="515" y="250"/>
                    <a:pt x="258"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 name="Google Shape;104;p6"/>
            <p:cNvSpPr/>
            <p:nvPr/>
          </p:nvSpPr>
          <p:spPr>
            <a:xfrm>
              <a:off x="1190000" y="1868475"/>
              <a:ext cx="19525" cy="703075"/>
            </a:xfrm>
            <a:custGeom>
              <a:rect b="b" l="l" r="r" t="t"/>
              <a:pathLst>
                <a:path extrusionOk="0" h="28123" w="781">
                  <a:moveTo>
                    <a:pt x="1" y="0"/>
                  </a:moveTo>
                  <a:lnTo>
                    <a:pt x="1" y="28122"/>
                  </a:lnTo>
                  <a:cubicBezTo>
                    <a:pt x="266" y="27982"/>
                    <a:pt x="523" y="27834"/>
                    <a:pt x="780" y="27686"/>
                  </a:cubicBezTo>
                  <a:lnTo>
                    <a:pt x="780" y="413"/>
                  </a:lnTo>
                  <a:cubicBezTo>
                    <a:pt x="523" y="273"/>
                    <a:pt x="266" y="13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 name="Google Shape;105;p6"/>
            <p:cNvSpPr/>
            <p:nvPr/>
          </p:nvSpPr>
          <p:spPr>
            <a:xfrm>
              <a:off x="1219825" y="1884650"/>
              <a:ext cx="19500" cy="670125"/>
            </a:xfrm>
            <a:custGeom>
              <a:rect b="b" l="l" r="r" t="t"/>
              <a:pathLst>
                <a:path extrusionOk="0" h="26805" w="780">
                  <a:moveTo>
                    <a:pt x="0" y="0"/>
                  </a:moveTo>
                  <a:lnTo>
                    <a:pt x="0" y="26805"/>
                  </a:lnTo>
                  <a:cubicBezTo>
                    <a:pt x="257" y="26649"/>
                    <a:pt x="515" y="26493"/>
                    <a:pt x="780" y="26329"/>
                  </a:cubicBezTo>
                  <a:lnTo>
                    <a:pt x="780" y="452"/>
                  </a:lnTo>
                  <a:cubicBezTo>
                    <a:pt x="515" y="296"/>
                    <a:pt x="257" y="148"/>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 name="Google Shape;106;p6"/>
            <p:cNvSpPr/>
            <p:nvPr/>
          </p:nvSpPr>
          <p:spPr>
            <a:xfrm>
              <a:off x="1249425" y="1902175"/>
              <a:ext cx="19525" cy="634300"/>
            </a:xfrm>
            <a:custGeom>
              <a:rect b="b" l="l" r="r" t="t"/>
              <a:pathLst>
                <a:path extrusionOk="0" h="25372" w="781">
                  <a:moveTo>
                    <a:pt x="1" y="1"/>
                  </a:moveTo>
                  <a:lnTo>
                    <a:pt x="1" y="25371"/>
                  </a:lnTo>
                  <a:cubicBezTo>
                    <a:pt x="258" y="25208"/>
                    <a:pt x="523" y="25044"/>
                    <a:pt x="780" y="24872"/>
                  </a:cubicBezTo>
                  <a:lnTo>
                    <a:pt x="780" y="484"/>
                  </a:lnTo>
                  <a:cubicBezTo>
                    <a:pt x="523" y="320"/>
                    <a:pt x="258" y="15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 name="Google Shape;107;p6"/>
            <p:cNvSpPr/>
            <p:nvPr/>
          </p:nvSpPr>
          <p:spPr>
            <a:xfrm>
              <a:off x="1279050" y="1920875"/>
              <a:ext cx="19525" cy="596300"/>
            </a:xfrm>
            <a:custGeom>
              <a:rect b="b" l="l" r="r" t="t"/>
              <a:pathLst>
                <a:path extrusionOk="0" h="23852" w="781">
                  <a:moveTo>
                    <a:pt x="1" y="1"/>
                  </a:moveTo>
                  <a:lnTo>
                    <a:pt x="1" y="23852"/>
                  </a:lnTo>
                  <a:cubicBezTo>
                    <a:pt x="266" y="23672"/>
                    <a:pt x="523" y="23501"/>
                    <a:pt x="780" y="23314"/>
                  </a:cubicBezTo>
                  <a:lnTo>
                    <a:pt x="780" y="515"/>
                  </a:lnTo>
                  <a:cubicBezTo>
                    <a:pt x="523" y="336"/>
                    <a:pt x="266" y="165"/>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 name="Google Shape;108;p6"/>
            <p:cNvSpPr/>
            <p:nvPr/>
          </p:nvSpPr>
          <p:spPr>
            <a:xfrm>
              <a:off x="1308875" y="1940575"/>
              <a:ext cx="19500" cy="555950"/>
            </a:xfrm>
            <a:custGeom>
              <a:rect b="b" l="l" r="r" t="t"/>
              <a:pathLst>
                <a:path extrusionOk="0" h="22238" w="780">
                  <a:moveTo>
                    <a:pt x="0" y="0"/>
                  </a:moveTo>
                  <a:lnTo>
                    <a:pt x="0" y="22237"/>
                  </a:lnTo>
                  <a:cubicBezTo>
                    <a:pt x="257" y="22058"/>
                    <a:pt x="522" y="21871"/>
                    <a:pt x="780" y="21676"/>
                  </a:cubicBezTo>
                  <a:lnTo>
                    <a:pt x="780" y="546"/>
                  </a:lnTo>
                  <a:cubicBezTo>
                    <a:pt x="522" y="359"/>
                    <a:pt x="257"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 name="Google Shape;109;p6"/>
            <p:cNvSpPr/>
            <p:nvPr/>
          </p:nvSpPr>
          <p:spPr>
            <a:xfrm>
              <a:off x="1338475" y="1961425"/>
              <a:ext cx="19525" cy="513675"/>
            </a:xfrm>
            <a:custGeom>
              <a:rect b="b" l="l" r="r" t="t"/>
              <a:pathLst>
                <a:path extrusionOk="0" h="20547" w="781">
                  <a:moveTo>
                    <a:pt x="1" y="0"/>
                  </a:moveTo>
                  <a:lnTo>
                    <a:pt x="1" y="20546"/>
                  </a:lnTo>
                  <a:cubicBezTo>
                    <a:pt x="266" y="20343"/>
                    <a:pt x="523" y="20149"/>
                    <a:pt x="780" y="19954"/>
                  </a:cubicBezTo>
                  <a:lnTo>
                    <a:pt x="780" y="569"/>
                  </a:lnTo>
                  <a:cubicBezTo>
                    <a:pt x="523" y="374"/>
                    <a:pt x="266" y="18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 name="Google Shape;110;p6"/>
            <p:cNvSpPr/>
            <p:nvPr/>
          </p:nvSpPr>
          <p:spPr>
            <a:xfrm>
              <a:off x="1368300" y="1983250"/>
              <a:ext cx="19500" cy="469050"/>
            </a:xfrm>
            <a:custGeom>
              <a:rect b="b" l="l" r="r" t="t"/>
              <a:pathLst>
                <a:path extrusionOk="0" h="18762" w="780">
                  <a:moveTo>
                    <a:pt x="0" y="0"/>
                  </a:moveTo>
                  <a:lnTo>
                    <a:pt x="0" y="18761"/>
                  </a:lnTo>
                  <a:cubicBezTo>
                    <a:pt x="258" y="18558"/>
                    <a:pt x="523" y="18356"/>
                    <a:pt x="780" y="18153"/>
                  </a:cubicBezTo>
                  <a:lnTo>
                    <a:pt x="780" y="592"/>
                  </a:lnTo>
                  <a:cubicBezTo>
                    <a:pt x="523" y="390"/>
                    <a:pt x="258" y="195"/>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 name="Google Shape;111;p6"/>
            <p:cNvSpPr/>
            <p:nvPr/>
          </p:nvSpPr>
          <p:spPr>
            <a:xfrm>
              <a:off x="1397925" y="2005850"/>
              <a:ext cx="19500" cy="423050"/>
            </a:xfrm>
            <a:custGeom>
              <a:rect b="b" l="l" r="r" t="t"/>
              <a:pathLst>
                <a:path extrusionOk="0" h="16922" w="780">
                  <a:moveTo>
                    <a:pt x="0" y="0"/>
                  </a:moveTo>
                  <a:lnTo>
                    <a:pt x="0" y="16922"/>
                  </a:lnTo>
                  <a:cubicBezTo>
                    <a:pt x="265" y="16704"/>
                    <a:pt x="522" y="16493"/>
                    <a:pt x="780" y="16283"/>
                  </a:cubicBezTo>
                  <a:lnTo>
                    <a:pt x="780" y="616"/>
                  </a:lnTo>
                  <a:cubicBezTo>
                    <a:pt x="522" y="413"/>
                    <a:pt x="265" y="20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 name="Google Shape;112;p6"/>
            <p:cNvSpPr/>
            <p:nvPr/>
          </p:nvSpPr>
          <p:spPr>
            <a:xfrm>
              <a:off x="1427525" y="2029425"/>
              <a:ext cx="19525" cy="374925"/>
            </a:xfrm>
            <a:custGeom>
              <a:rect b="b" l="l" r="r" t="t"/>
              <a:pathLst>
                <a:path extrusionOk="0" h="14997" w="781">
                  <a:moveTo>
                    <a:pt x="1" y="0"/>
                  </a:moveTo>
                  <a:lnTo>
                    <a:pt x="1" y="14997"/>
                  </a:lnTo>
                  <a:cubicBezTo>
                    <a:pt x="266" y="14778"/>
                    <a:pt x="523" y="14552"/>
                    <a:pt x="780" y="14334"/>
                  </a:cubicBezTo>
                  <a:lnTo>
                    <a:pt x="780" y="639"/>
                  </a:lnTo>
                  <a:cubicBezTo>
                    <a:pt x="523" y="429"/>
                    <a:pt x="266" y="211"/>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 name="Google Shape;113;p6"/>
            <p:cNvSpPr/>
            <p:nvPr/>
          </p:nvSpPr>
          <p:spPr>
            <a:xfrm>
              <a:off x="1457350" y="2053775"/>
              <a:ext cx="19500" cy="325250"/>
            </a:xfrm>
            <a:custGeom>
              <a:rect b="b" l="l" r="r" t="t"/>
              <a:pathLst>
                <a:path extrusionOk="0" h="13010" w="780">
                  <a:moveTo>
                    <a:pt x="0" y="1"/>
                  </a:moveTo>
                  <a:lnTo>
                    <a:pt x="0" y="13009"/>
                  </a:lnTo>
                  <a:cubicBezTo>
                    <a:pt x="265" y="12776"/>
                    <a:pt x="523" y="12550"/>
                    <a:pt x="780" y="12324"/>
                  </a:cubicBezTo>
                  <a:lnTo>
                    <a:pt x="780" y="663"/>
                  </a:lnTo>
                  <a:cubicBezTo>
                    <a:pt x="523" y="445"/>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 name="Google Shape;114;p6"/>
            <p:cNvSpPr/>
            <p:nvPr/>
          </p:nvSpPr>
          <p:spPr>
            <a:xfrm>
              <a:off x="1486975" y="2079100"/>
              <a:ext cx="19500" cy="273800"/>
            </a:xfrm>
            <a:custGeom>
              <a:rect b="b" l="l" r="r" t="t"/>
              <a:pathLst>
                <a:path extrusionOk="0" h="10952" w="780">
                  <a:moveTo>
                    <a:pt x="0" y="1"/>
                  </a:moveTo>
                  <a:lnTo>
                    <a:pt x="0" y="10952"/>
                  </a:lnTo>
                  <a:cubicBezTo>
                    <a:pt x="265" y="10710"/>
                    <a:pt x="530" y="10477"/>
                    <a:pt x="780" y="10243"/>
                  </a:cubicBezTo>
                  <a:lnTo>
                    <a:pt x="780" y="679"/>
                  </a:lnTo>
                  <a:cubicBezTo>
                    <a:pt x="530" y="453"/>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 name="Google Shape;115;p6"/>
            <p:cNvSpPr/>
            <p:nvPr/>
          </p:nvSpPr>
          <p:spPr>
            <a:xfrm>
              <a:off x="1516575" y="2105025"/>
              <a:ext cx="19525" cy="220800"/>
            </a:xfrm>
            <a:custGeom>
              <a:rect b="b" l="l" r="r" t="t"/>
              <a:pathLst>
                <a:path extrusionOk="0" h="8832" w="781">
                  <a:moveTo>
                    <a:pt x="1" y="1"/>
                  </a:moveTo>
                  <a:lnTo>
                    <a:pt x="1" y="8832"/>
                  </a:lnTo>
                  <a:cubicBezTo>
                    <a:pt x="274" y="8582"/>
                    <a:pt x="531" y="8341"/>
                    <a:pt x="780" y="8099"/>
                  </a:cubicBezTo>
                  <a:lnTo>
                    <a:pt x="780" y="702"/>
                  </a:lnTo>
                  <a:cubicBezTo>
                    <a:pt x="531" y="476"/>
                    <a:pt x="274" y="24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 name="Google Shape;116;p6"/>
            <p:cNvSpPr/>
            <p:nvPr/>
          </p:nvSpPr>
          <p:spPr>
            <a:xfrm>
              <a:off x="1546400" y="2131925"/>
              <a:ext cx="19500" cy="166025"/>
            </a:xfrm>
            <a:custGeom>
              <a:rect b="b" l="l" r="r" t="t"/>
              <a:pathLst>
                <a:path extrusionOk="0" h="6641" w="780">
                  <a:moveTo>
                    <a:pt x="1" y="0"/>
                  </a:moveTo>
                  <a:lnTo>
                    <a:pt x="1" y="6641"/>
                  </a:lnTo>
                  <a:cubicBezTo>
                    <a:pt x="273" y="6376"/>
                    <a:pt x="531" y="6127"/>
                    <a:pt x="780" y="5893"/>
                  </a:cubicBezTo>
                  <a:lnTo>
                    <a:pt x="780" y="725"/>
                  </a:lnTo>
                  <a:cubicBezTo>
                    <a:pt x="531" y="491"/>
                    <a:pt x="273" y="25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 name="Google Shape;117;p6"/>
            <p:cNvSpPr/>
            <p:nvPr/>
          </p:nvSpPr>
          <p:spPr>
            <a:xfrm>
              <a:off x="1576025" y="2159575"/>
              <a:ext cx="19500" cy="109550"/>
            </a:xfrm>
            <a:custGeom>
              <a:rect b="b" l="l" r="r" t="t"/>
              <a:pathLst>
                <a:path extrusionOk="0" h="4382" w="780">
                  <a:moveTo>
                    <a:pt x="0" y="1"/>
                  </a:moveTo>
                  <a:lnTo>
                    <a:pt x="0" y="4381"/>
                  </a:lnTo>
                  <a:cubicBezTo>
                    <a:pt x="289" y="4109"/>
                    <a:pt x="546" y="3844"/>
                    <a:pt x="780" y="3610"/>
                  </a:cubicBezTo>
                  <a:lnTo>
                    <a:pt x="780" y="749"/>
                  </a:lnTo>
                  <a:cubicBezTo>
                    <a:pt x="546" y="523"/>
                    <a:pt x="289"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 name="Google Shape;118;p6"/>
            <p:cNvSpPr/>
            <p:nvPr/>
          </p:nvSpPr>
          <p:spPr>
            <a:xfrm>
              <a:off x="1605825" y="2188225"/>
              <a:ext cx="19525" cy="51275"/>
            </a:xfrm>
            <a:custGeom>
              <a:rect b="b" l="l" r="r" t="t"/>
              <a:pathLst>
                <a:path extrusionOk="0" h="2051" w="781">
                  <a:moveTo>
                    <a:pt x="1" y="1"/>
                  </a:moveTo>
                  <a:lnTo>
                    <a:pt x="1" y="2051"/>
                  </a:lnTo>
                  <a:cubicBezTo>
                    <a:pt x="344" y="1700"/>
                    <a:pt x="609" y="1427"/>
                    <a:pt x="780" y="1248"/>
                  </a:cubicBezTo>
                  <a:lnTo>
                    <a:pt x="780" y="772"/>
                  </a:lnTo>
                  <a:cubicBezTo>
                    <a:pt x="609" y="601"/>
                    <a:pt x="344"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9" name="Google Shape;119;p6"/>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0" name="Shape 120"/>
        <p:cNvGrpSpPr/>
        <p:nvPr/>
      </p:nvGrpSpPr>
      <p:grpSpPr>
        <a:xfrm>
          <a:off x="0" y="0"/>
          <a:ext cx="0" cy="0"/>
          <a:chOff x="0" y="0"/>
          <a:chExt cx="0" cy="0"/>
        </a:xfrm>
      </p:grpSpPr>
      <p:sp>
        <p:nvSpPr>
          <p:cNvPr id="121" name="Google Shape;121;p7"/>
          <p:cNvSpPr txBox="1"/>
          <p:nvPr>
            <p:ph idx="1" type="body"/>
          </p:nvPr>
        </p:nvSpPr>
        <p:spPr>
          <a:xfrm>
            <a:off x="1440000" y="3828600"/>
            <a:ext cx="8343000" cy="4140000"/>
          </a:xfrm>
          <a:prstGeom prst="rect">
            <a:avLst/>
          </a:prstGeom>
        </p:spPr>
        <p:txBody>
          <a:bodyPr anchorCtr="0" anchor="t" bIns="182850" lIns="182850" spcFirstLastPara="1" rIns="182850" wrap="square" tIns="182850">
            <a:noAutofit/>
          </a:bodyPr>
          <a:lstStyle>
            <a:lvl1pPr indent="-406400" lvl="0" marL="457200" rtl="0">
              <a:lnSpc>
                <a:spcPct val="100000"/>
              </a:lnSpc>
              <a:spcBef>
                <a:spcPts val="0"/>
              </a:spcBef>
              <a:spcAft>
                <a:spcPts val="0"/>
              </a:spcAft>
              <a:buClr>
                <a:schemeClr val="dk1"/>
              </a:buClr>
              <a:buSzPts val="2800"/>
              <a:buChar char="●"/>
              <a:defRPr/>
            </a:lvl1pPr>
            <a:lvl2pPr indent="-406400" lvl="1" marL="914400" rtl="0">
              <a:lnSpc>
                <a:spcPct val="115000"/>
              </a:lnSpc>
              <a:spcBef>
                <a:spcPts val="0"/>
              </a:spcBef>
              <a:spcAft>
                <a:spcPts val="0"/>
              </a:spcAft>
              <a:buSzPts val="2800"/>
              <a:buChar char="○"/>
              <a:defRPr/>
            </a:lvl2pPr>
            <a:lvl3pPr indent="-406400" lvl="2" marL="1371600" rtl="0">
              <a:lnSpc>
                <a:spcPct val="115000"/>
              </a:lnSpc>
              <a:spcBef>
                <a:spcPts val="3200"/>
              </a:spcBef>
              <a:spcAft>
                <a:spcPts val="0"/>
              </a:spcAft>
              <a:buSzPts val="2800"/>
              <a:buChar char="■"/>
              <a:defRPr/>
            </a:lvl3pPr>
            <a:lvl4pPr indent="-406400" lvl="3" marL="1828800" rtl="0">
              <a:lnSpc>
                <a:spcPct val="115000"/>
              </a:lnSpc>
              <a:spcBef>
                <a:spcPts val="3200"/>
              </a:spcBef>
              <a:spcAft>
                <a:spcPts val="0"/>
              </a:spcAft>
              <a:buSzPts val="2800"/>
              <a:buChar char="●"/>
              <a:defRPr/>
            </a:lvl4pPr>
            <a:lvl5pPr indent="-406400" lvl="4" marL="2286000" rtl="0">
              <a:lnSpc>
                <a:spcPct val="115000"/>
              </a:lnSpc>
              <a:spcBef>
                <a:spcPts val="3200"/>
              </a:spcBef>
              <a:spcAft>
                <a:spcPts val="0"/>
              </a:spcAft>
              <a:buSzPts val="2800"/>
              <a:buChar char="○"/>
              <a:defRPr/>
            </a:lvl5pPr>
            <a:lvl6pPr indent="-406400" lvl="5" marL="2743200" rtl="0">
              <a:lnSpc>
                <a:spcPct val="115000"/>
              </a:lnSpc>
              <a:spcBef>
                <a:spcPts val="3200"/>
              </a:spcBef>
              <a:spcAft>
                <a:spcPts val="0"/>
              </a:spcAft>
              <a:buSzPts val="2800"/>
              <a:buChar char="■"/>
              <a:defRPr/>
            </a:lvl6pPr>
            <a:lvl7pPr indent="-406400" lvl="6" marL="3200400" rtl="0">
              <a:lnSpc>
                <a:spcPct val="115000"/>
              </a:lnSpc>
              <a:spcBef>
                <a:spcPts val="3200"/>
              </a:spcBef>
              <a:spcAft>
                <a:spcPts val="0"/>
              </a:spcAft>
              <a:buSzPts val="2800"/>
              <a:buChar char="●"/>
              <a:defRPr/>
            </a:lvl7pPr>
            <a:lvl8pPr indent="-406400" lvl="7" marL="3657600" rtl="0">
              <a:lnSpc>
                <a:spcPct val="115000"/>
              </a:lnSpc>
              <a:spcBef>
                <a:spcPts val="3200"/>
              </a:spcBef>
              <a:spcAft>
                <a:spcPts val="0"/>
              </a:spcAft>
              <a:buSzPts val="2800"/>
              <a:buChar char="○"/>
              <a:defRPr/>
            </a:lvl8pPr>
            <a:lvl9pPr indent="-406400" lvl="8" marL="4114800" rtl="0">
              <a:lnSpc>
                <a:spcPct val="115000"/>
              </a:lnSpc>
              <a:spcBef>
                <a:spcPts val="3200"/>
              </a:spcBef>
              <a:spcAft>
                <a:spcPts val="3200"/>
              </a:spcAft>
              <a:buSzPts val="2800"/>
              <a:buChar char="■"/>
              <a:defRPr/>
            </a:lvl9pPr>
          </a:lstStyle>
          <a:p/>
        </p:txBody>
      </p:sp>
      <p:sp>
        <p:nvSpPr>
          <p:cNvPr id="122" name="Google Shape;122;p7"/>
          <p:cNvSpPr txBox="1"/>
          <p:nvPr>
            <p:ph type="title"/>
          </p:nvPr>
        </p:nvSpPr>
        <p:spPr>
          <a:xfrm>
            <a:off x="1440000" y="2318400"/>
            <a:ext cx="8343000" cy="1510200"/>
          </a:xfrm>
          <a:prstGeom prst="rect">
            <a:avLst/>
          </a:prstGeom>
        </p:spPr>
        <p:txBody>
          <a:bodyPr anchorCtr="0" anchor="t" bIns="182850" lIns="182850" spcFirstLastPara="1" rIns="182850" wrap="square" tIns="182850">
            <a:noAutofit/>
          </a:bodyPr>
          <a:lstStyle>
            <a:lvl1pPr lvl="0" rtl="0" algn="l">
              <a:spcBef>
                <a:spcPts val="0"/>
              </a:spcBef>
              <a:spcAft>
                <a:spcPts val="0"/>
              </a:spcAft>
              <a:buSzPts val="6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cxnSp>
        <p:nvCxnSpPr>
          <p:cNvPr id="123" name="Google Shape;123;p7"/>
          <p:cNvCxnSpPr/>
          <p:nvPr/>
        </p:nvCxnSpPr>
        <p:spPr>
          <a:xfrm>
            <a:off x="1426200" y="97212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4" name="Shape 124"/>
        <p:cNvGrpSpPr/>
        <p:nvPr/>
      </p:nvGrpSpPr>
      <p:grpSpPr>
        <a:xfrm>
          <a:off x="0" y="0"/>
          <a:ext cx="0" cy="0"/>
          <a:chOff x="0" y="0"/>
          <a:chExt cx="0" cy="0"/>
        </a:xfrm>
      </p:grpSpPr>
      <p:grpSp>
        <p:nvGrpSpPr>
          <p:cNvPr id="125" name="Google Shape;125;p8"/>
          <p:cNvGrpSpPr/>
          <p:nvPr/>
        </p:nvGrpSpPr>
        <p:grpSpPr>
          <a:xfrm>
            <a:off x="-3" y="-3558098"/>
            <a:ext cx="18287999" cy="5817298"/>
            <a:chOff x="-1" y="-1779049"/>
            <a:chExt cx="9143999" cy="2908649"/>
          </a:xfrm>
        </p:grpSpPr>
        <p:grpSp>
          <p:nvGrpSpPr>
            <p:cNvPr id="126" name="Google Shape;126;p8"/>
            <p:cNvGrpSpPr/>
            <p:nvPr/>
          </p:nvGrpSpPr>
          <p:grpSpPr>
            <a:xfrm flipH="1" rot="10800000">
              <a:off x="6095997" y="-1779049"/>
              <a:ext cx="3048001" cy="2908649"/>
              <a:chOff x="5796750" y="-22725"/>
              <a:chExt cx="3347245" cy="5143500"/>
            </a:xfrm>
          </p:grpSpPr>
          <p:sp>
            <p:nvSpPr>
              <p:cNvPr id="127" name="Google Shape;127;p8"/>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 name="Google Shape;128;p8"/>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 name="Google Shape;129;p8"/>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 name="Google Shape;130;p8"/>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 name="Google Shape;131;p8"/>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 name="Google Shape;132;p8"/>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 name="Google Shape;133;p8"/>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 name="Google Shape;134;p8"/>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 name="Google Shape;135;p8"/>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 name="Google Shape;136;p8"/>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 name="Google Shape;137;p8"/>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 name="Google Shape;138;p8"/>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 name="Google Shape;139;p8"/>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 name="Google Shape;140;p8"/>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 name="Google Shape;141;p8"/>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 name="Google Shape;142;p8"/>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 name="Google Shape;143;p8"/>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 name="Google Shape;144;p8"/>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 name="Google Shape;145;p8"/>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 name="Google Shape;146;p8"/>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 name="Google Shape;147;p8"/>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 name="Google Shape;148;p8"/>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 name="Google Shape;149;p8"/>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 name="Google Shape;150;p8"/>
            <p:cNvGrpSpPr/>
            <p:nvPr/>
          </p:nvGrpSpPr>
          <p:grpSpPr>
            <a:xfrm flipH="1" rot="10800000">
              <a:off x="3047998" y="-1779049"/>
              <a:ext cx="3048001" cy="2908649"/>
              <a:chOff x="5796750" y="-22725"/>
              <a:chExt cx="3347245" cy="5143500"/>
            </a:xfrm>
          </p:grpSpPr>
          <p:sp>
            <p:nvSpPr>
              <p:cNvPr id="151" name="Google Shape;151;p8"/>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 name="Google Shape;152;p8"/>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 name="Google Shape;153;p8"/>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 name="Google Shape;154;p8"/>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 name="Google Shape;155;p8"/>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 name="Google Shape;156;p8"/>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 name="Google Shape;157;p8"/>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 name="Google Shape;158;p8"/>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 name="Google Shape;159;p8"/>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 name="Google Shape;160;p8"/>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 name="Google Shape;161;p8"/>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 name="Google Shape;162;p8"/>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 name="Google Shape;163;p8"/>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 name="Google Shape;164;p8"/>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 name="Google Shape;165;p8"/>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 name="Google Shape;166;p8"/>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 name="Google Shape;167;p8"/>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 name="Google Shape;168;p8"/>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 name="Google Shape;169;p8"/>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 name="Google Shape;170;p8"/>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 name="Google Shape;171;p8"/>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 name="Google Shape;172;p8"/>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 name="Google Shape;173;p8"/>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4" name="Google Shape;174;p8"/>
            <p:cNvGrpSpPr/>
            <p:nvPr/>
          </p:nvGrpSpPr>
          <p:grpSpPr>
            <a:xfrm flipH="1" rot="10800000">
              <a:off x="-1" y="-1779049"/>
              <a:ext cx="3048001" cy="2908649"/>
              <a:chOff x="5796750" y="-22725"/>
              <a:chExt cx="3347245" cy="5143500"/>
            </a:xfrm>
          </p:grpSpPr>
          <p:sp>
            <p:nvSpPr>
              <p:cNvPr id="175" name="Google Shape;175;p8"/>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 name="Google Shape;176;p8"/>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 name="Google Shape;177;p8"/>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 name="Google Shape;178;p8"/>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 name="Google Shape;179;p8"/>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 name="Google Shape;180;p8"/>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 name="Google Shape;181;p8"/>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 name="Google Shape;182;p8"/>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 name="Google Shape;183;p8"/>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 name="Google Shape;184;p8"/>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 name="Google Shape;185;p8"/>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 name="Google Shape;186;p8"/>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 name="Google Shape;187;p8"/>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 name="Google Shape;188;p8"/>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 name="Google Shape;189;p8"/>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 name="Google Shape;190;p8"/>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 name="Google Shape;191;p8"/>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 name="Google Shape;192;p8"/>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 name="Google Shape;193;p8"/>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 name="Google Shape;194;p8"/>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 name="Google Shape;195;p8"/>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 name="Google Shape;196;p8"/>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 name="Google Shape;197;p8"/>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198" name="Google Shape;198;p8"/>
          <p:cNvSpPr txBox="1"/>
          <p:nvPr>
            <p:ph type="title"/>
          </p:nvPr>
        </p:nvSpPr>
        <p:spPr>
          <a:xfrm>
            <a:off x="3577800" y="3204400"/>
            <a:ext cx="11132400" cy="5058600"/>
          </a:xfrm>
          <a:prstGeom prst="rect">
            <a:avLst/>
          </a:prstGeom>
        </p:spPr>
        <p:txBody>
          <a:bodyPr anchorCtr="0" anchor="ctr" bIns="182850" lIns="182850" spcFirstLastPara="1" rIns="182850" wrap="square" tIns="182850">
            <a:noAutofit/>
          </a:bodyPr>
          <a:lstStyle>
            <a:lvl1pPr lvl="0" algn="ctr">
              <a:lnSpc>
                <a:spcPct val="80000"/>
              </a:lnSpc>
              <a:spcBef>
                <a:spcPts val="0"/>
              </a:spcBef>
              <a:spcAft>
                <a:spcPts val="0"/>
              </a:spcAft>
              <a:buSzPts val="9600"/>
              <a:buNone/>
              <a:defRPr sz="20000"/>
            </a:lvl1pPr>
            <a:lvl2pPr lvl="1">
              <a:spcBef>
                <a:spcPts val="0"/>
              </a:spcBef>
              <a:spcAft>
                <a:spcPts val="0"/>
              </a:spcAft>
              <a:buSzPts val="9600"/>
              <a:buNone/>
              <a:defRPr sz="9600"/>
            </a:lvl2pPr>
            <a:lvl3pPr lvl="2">
              <a:spcBef>
                <a:spcPts val="0"/>
              </a:spcBef>
              <a:spcAft>
                <a:spcPts val="0"/>
              </a:spcAft>
              <a:buSzPts val="9600"/>
              <a:buNone/>
              <a:defRPr sz="9600"/>
            </a:lvl3pPr>
            <a:lvl4pPr lvl="3">
              <a:spcBef>
                <a:spcPts val="0"/>
              </a:spcBef>
              <a:spcAft>
                <a:spcPts val="0"/>
              </a:spcAft>
              <a:buSzPts val="9600"/>
              <a:buNone/>
              <a:defRPr sz="9600"/>
            </a:lvl4pPr>
            <a:lvl5pPr lvl="4">
              <a:spcBef>
                <a:spcPts val="0"/>
              </a:spcBef>
              <a:spcAft>
                <a:spcPts val="0"/>
              </a:spcAft>
              <a:buSzPts val="9600"/>
              <a:buNone/>
              <a:defRPr sz="9600"/>
            </a:lvl5pPr>
            <a:lvl6pPr lvl="5">
              <a:spcBef>
                <a:spcPts val="0"/>
              </a:spcBef>
              <a:spcAft>
                <a:spcPts val="0"/>
              </a:spcAft>
              <a:buSzPts val="9600"/>
              <a:buNone/>
              <a:defRPr sz="9600"/>
            </a:lvl6pPr>
            <a:lvl7pPr lvl="6">
              <a:spcBef>
                <a:spcPts val="0"/>
              </a:spcBef>
              <a:spcAft>
                <a:spcPts val="0"/>
              </a:spcAft>
              <a:buSzPts val="9600"/>
              <a:buNone/>
              <a:defRPr sz="9600"/>
            </a:lvl7pPr>
            <a:lvl8pPr lvl="7">
              <a:spcBef>
                <a:spcPts val="0"/>
              </a:spcBef>
              <a:spcAft>
                <a:spcPts val="0"/>
              </a:spcAft>
              <a:buSzPts val="9600"/>
              <a:buNone/>
              <a:defRPr sz="9600"/>
            </a:lvl8pPr>
            <a:lvl9pPr lvl="8">
              <a:spcBef>
                <a:spcPts val="0"/>
              </a:spcBef>
              <a:spcAft>
                <a:spcPts val="0"/>
              </a:spcAft>
              <a:buSzPts val="9600"/>
              <a:buNone/>
              <a:defRPr sz="9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9" name="Shape 199"/>
        <p:cNvGrpSpPr/>
        <p:nvPr/>
      </p:nvGrpSpPr>
      <p:grpSpPr>
        <a:xfrm>
          <a:off x="0" y="0"/>
          <a:ext cx="0" cy="0"/>
          <a:chOff x="0" y="0"/>
          <a:chExt cx="0" cy="0"/>
        </a:xfrm>
      </p:grpSpPr>
      <p:sp>
        <p:nvSpPr>
          <p:cNvPr id="200" name="Google Shape;200;p9"/>
          <p:cNvSpPr txBox="1"/>
          <p:nvPr>
            <p:ph type="title"/>
          </p:nvPr>
        </p:nvSpPr>
        <p:spPr>
          <a:xfrm>
            <a:off x="4176600" y="1078800"/>
            <a:ext cx="9934800" cy="16836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7200"/>
              <a:buNone/>
              <a:defRPr sz="90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201" name="Google Shape;201;p9"/>
          <p:cNvSpPr txBox="1"/>
          <p:nvPr>
            <p:ph idx="1" type="subTitle"/>
          </p:nvPr>
        </p:nvSpPr>
        <p:spPr>
          <a:xfrm>
            <a:off x="4176600" y="2762400"/>
            <a:ext cx="9934800" cy="24918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3200"/>
              </a:spcBef>
              <a:spcAft>
                <a:spcPts val="0"/>
              </a:spcAft>
              <a:buSzPts val="2800"/>
              <a:buNone/>
              <a:defRPr/>
            </a:lvl3pPr>
            <a:lvl4pPr lvl="3" rtl="0" algn="ctr">
              <a:lnSpc>
                <a:spcPct val="100000"/>
              </a:lnSpc>
              <a:spcBef>
                <a:spcPts val="3200"/>
              </a:spcBef>
              <a:spcAft>
                <a:spcPts val="0"/>
              </a:spcAft>
              <a:buSzPts val="2800"/>
              <a:buNone/>
              <a:defRPr/>
            </a:lvl4pPr>
            <a:lvl5pPr lvl="4" rtl="0" algn="ctr">
              <a:lnSpc>
                <a:spcPct val="100000"/>
              </a:lnSpc>
              <a:spcBef>
                <a:spcPts val="3200"/>
              </a:spcBef>
              <a:spcAft>
                <a:spcPts val="0"/>
              </a:spcAft>
              <a:buSzPts val="2800"/>
              <a:buNone/>
              <a:defRPr/>
            </a:lvl5pPr>
            <a:lvl6pPr lvl="5" rtl="0" algn="ctr">
              <a:lnSpc>
                <a:spcPct val="100000"/>
              </a:lnSpc>
              <a:spcBef>
                <a:spcPts val="3200"/>
              </a:spcBef>
              <a:spcAft>
                <a:spcPts val="0"/>
              </a:spcAft>
              <a:buSzPts val="2800"/>
              <a:buNone/>
              <a:defRPr/>
            </a:lvl6pPr>
            <a:lvl7pPr lvl="6" rtl="0" algn="ctr">
              <a:lnSpc>
                <a:spcPct val="100000"/>
              </a:lnSpc>
              <a:spcBef>
                <a:spcPts val="3200"/>
              </a:spcBef>
              <a:spcAft>
                <a:spcPts val="0"/>
              </a:spcAft>
              <a:buSzPts val="2800"/>
              <a:buNone/>
              <a:defRPr/>
            </a:lvl7pPr>
            <a:lvl8pPr lvl="7" rtl="0" algn="ctr">
              <a:lnSpc>
                <a:spcPct val="100000"/>
              </a:lnSpc>
              <a:spcBef>
                <a:spcPts val="3200"/>
              </a:spcBef>
              <a:spcAft>
                <a:spcPts val="0"/>
              </a:spcAft>
              <a:buSzPts val="2800"/>
              <a:buNone/>
              <a:defRPr/>
            </a:lvl8pPr>
            <a:lvl9pPr lvl="8" rtl="0" algn="ctr">
              <a:lnSpc>
                <a:spcPct val="100000"/>
              </a:lnSpc>
              <a:spcBef>
                <a:spcPts val="3200"/>
              </a:spcBef>
              <a:spcAft>
                <a:spcPts val="3200"/>
              </a:spcAft>
              <a:buSzPts val="2800"/>
              <a:buNone/>
              <a:defRPr/>
            </a:lvl9pPr>
          </a:lstStyle>
          <a:p/>
        </p:txBody>
      </p:sp>
      <p:cxnSp>
        <p:nvCxnSpPr>
          <p:cNvPr id="202" name="Google Shape;202;p9"/>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3" name="Shape 203"/>
        <p:cNvGrpSpPr/>
        <p:nvPr/>
      </p:nvGrpSpPr>
      <p:grpSpPr>
        <a:xfrm>
          <a:off x="0" y="0"/>
          <a:ext cx="0" cy="0"/>
          <a:chOff x="0" y="0"/>
          <a:chExt cx="0" cy="0"/>
        </a:xfrm>
      </p:grpSpPr>
      <p:sp>
        <p:nvSpPr>
          <p:cNvPr id="204" name="Google Shape;204;p10"/>
          <p:cNvSpPr txBox="1"/>
          <p:nvPr>
            <p:ph type="title"/>
          </p:nvPr>
        </p:nvSpPr>
        <p:spPr>
          <a:xfrm>
            <a:off x="9764350" y="1078800"/>
            <a:ext cx="7097400" cy="3676200"/>
          </a:xfrm>
          <a:prstGeom prst="rect">
            <a:avLst/>
          </a:prstGeom>
          <a:solidFill>
            <a:schemeClr val="dk1"/>
          </a:solidFill>
        </p:spPr>
        <p:txBody>
          <a:bodyPr anchorCtr="0" anchor="ctr" bIns="182850" lIns="182850" spcFirstLastPara="1" rIns="182850" wrap="square" tIns="182850">
            <a:noAutofit/>
          </a:bodyPr>
          <a:lstStyle>
            <a:lvl1pPr lvl="0" rtl="0" algn="r">
              <a:spcBef>
                <a:spcPts val="0"/>
              </a:spcBef>
              <a:spcAft>
                <a:spcPts val="0"/>
              </a:spcAft>
              <a:buSzPts val="6000"/>
              <a:buNone/>
              <a:defRPr/>
            </a:lvl1pPr>
            <a:lvl2pPr lvl="1" rtl="0" algn="ctr">
              <a:spcBef>
                <a:spcPts val="0"/>
              </a:spcBef>
              <a:spcAft>
                <a:spcPts val="0"/>
              </a:spcAft>
              <a:buSzPts val="7000"/>
              <a:buNone/>
              <a:defRPr/>
            </a:lvl2pPr>
            <a:lvl3pPr lvl="2" rtl="0" algn="ctr">
              <a:spcBef>
                <a:spcPts val="0"/>
              </a:spcBef>
              <a:spcAft>
                <a:spcPts val="0"/>
              </a:spcAft>
              <a:buSzPts val="7000"/>
              <a:buNone/>
              <a:defRPr/>
            </a:lvl3pPr>
            <a:lvl4pPr lvl="3" rtl="0" algn="ctr">
              <a:spcBef>
                <a:spcPts val="0"/>
              </a:spcBef>
              <a:spcAft>
                <a:spcPts val="0"/>
              </a:spcAft>
              <a:buSzPts val="7000"/>
              <a:buNone/>
              <a:defRPr/>
            </a:lvl4pPr>
            <a:lvl5pPr lvl="4" rtl="0" algn="ctr">
              <a:spcBef>
                <a:spcPts val="0"/>
              </a:spcBef>
              <a:spcAft>
                <a:spcPts val="0"/>
              </a:spcAft>
              <a:buSzPts val="7000"/>
              <a:buNone/>
              <a:defRPr/>
            </a:lvl5pPr>
            <a:lvl6pPr lvl="5" rtl="0" algn="ctr">
              <a:spcBef>
                <a:spcPts val="0"/>
              </a:spcBef>
              <a:spcAft>
                <a:spcPts val="0"/>
              </a:spcAft>
              <a:buSzPts val="7000"/>
              <a:buNone/>
              <a:defRPr/>
            </a:lvl6pPr>
            <a:lvl7pPr lvl="6" rtl="0" algn="ctr">
              <a:spcBef>
                <a:spcPts val="0"/>
              </a:spcBef>
              <a:spcAft>
                <a:spcPts val="0"/>
              </a:spcAft>
              <a:buSzPts val="7000"/>
              <a:buNone/>
              <a:defRPr/>
            </a:lvl7pPr>
            <a:lvl8pPr lvl="7" rtl="0" algn="ctr">
              <a:spcBef>
                <a:spcPts val="0"/>
              </a:spcBef>
              <a:spcAft>
                <a:spcPts val="0"/>
              </a:spcAft>
              <a:buSzPts val="7000"/>
              <a:buNone/>
              <a:defRPr/>
            </a:lvl8pPr>
            <a:lvl9pPr lvl="8" rtl="0" algn="ctr">
              <a:spcBef>
                <a:spcPts val="0"/>
              </a:spcBef>
              <a:spcAft>
                <a:spcPts val="0"/>
              </a:spcAft>
              <a:buSzPts val="7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3.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426200" y="890050"/>
            <a:ext cx="15435600" cy="11454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Clr>
                <a:schemeClr val="dk2"/>
              </a:buClr>
              <a:buSzPts val="6000"/>
              <a:buFont typeface="JetBrains Mono"/>
              <a:buNone/>
              <a:defRPr sz="6000">
                <a:solidFill>
                  <a:schemeClr val="dk2"/>
                </a:solidFill>
                <a:latin typeface="JetBrains Mono"/>
                <a:ea typeface="JetBrains Mono"/>
                <a:cs typeface="JetBrains Mono"/>
                <a:sym typeface="JetBrains Mono"/>
              </a:defRPr>
            </a:lvl1pPr>
            <a:lvl2pPr lvl="1" rtl="0">
              <a:spcBef>
                <a:spcPts val="0"/>
              </a:spcBef>
              <a:spcAft>
                <a:spcPts val="0"/>
              </a:spcAft>
              <a:buClr>
                <a:schemeClr val="dk1"/>
              </a:buClr>
              <a:buSzPts val="7000"/>
              <a:buFont typeface="JetBrains Mono"/>
              <a:buNone/>
              <a:defRPr sz="7000">
                <a:solidFill>
                  <a:schemeClr val="dk1"/>
                </a:solidFill>
                <a:latin typeface="JetBrains Mono"/>
                <a:ea typeface="JetBrains Mono"/>
                <a:cs typeface="JetBrains Mono"/>
                <a:sym typeface="JetBrains Mono"/>
              </a:defRPr>
            </a:lvl2pPr>
            <a:lvl3pPr lvl="2" rtl="0">
              <a:spcBef>
                <a:spcPts val="0"/>
              </a:spcBef>
              <a:spcAft>
                <a:spcPts val="0"/>
              </a:spcAft>
              <a:buClr>
                <a:schemeClr val="dk1"/>
              </a:buClr>
              <a:buSzPts val="7000"/>
              <a:buFont typeface="JetBrains Mono"/>
              <a:buNone/>
              <a:defRPr sz="7000">
                <a:solidFill>
                  <a:schemeClr val="dk1"/>
                </a:solidFill>
                <a:latin typeface="JetBrains Mono"/>
                <a:ea typeface="JetBrains Mono"/>
                <a:cs typeface="JetBrains Mono"/>
                <a:sym typeface="JetBrains Mono"/>
              </a:defRPr>
            </a:lvl3pPr>
            <a:lvl4pPr lvl="3" rtl="0">
              <a:spcBef>
                <a:spcPts val="0"/>
              </a:spcBef>
              <a:spcAft>
                <a:spcPts val="0"/>
              </a:spcAft>
              <a:buClr>
                <a:schemeClr val="dk1"/>
              </a:buClr>
              <a:buSzPts val="7000"/>
              <a:buFont typeface="JetBrains Mono"/>
              <a:buNone/>
              <a:defRPr sz="7000">
                <a:solidFill>
                  <a:schemeClr val="dk1"/>
                </a:solidFill>
                <a:latin typeface="JetBrains Mono"/>
                <a:ea typeface="JetBrains Mono"/>
                <a:cs typeface="JetBrains Mono"/>
                <a:sym typeface="JetBrains Mono"/>
              </a:defRPr>
            </a:lvl4pPr>
            <a:lvl5pPr lvl="4" rtl="0">
              <a:spcBef>
                <a:spcPts val="0"/>
              </a:spcBef>
              <a:spcAft>
                <a:spcPts val="0"/>
              </a:spcAft>
              <a:buClr>
                <a:schemeClr val="dk1"/>
              </a:buClr>
              <a:buSzPts val="7000"/>
              <a:buFont typeface="JetBrains Mono"/>
              <a:buNone/>
              <a:defRPr sz="7000">
                <a:solidFill>
                  <a:schemeClr val="dk1"/>
                </a:solidFill>
                <a:latin typeface="JetBrains Mono"/>
                <a:ea typeface="JetBrains Mono"/>
                <a:cs typeface="JetBrains Mono"/>
                <a:sym typeface="JetBrains Mono"/>
              </a:defRPr>
            </a:lvl5pPr>
            <a:lvl6pPr lvl="5" rtl="0">
              <a:spcBef>
                <a:spcPts val="0"/>
              </a:spcBef>
              <a:spcAft>
                <a:spcPts val="0"/>
              </a:spcAft>
              <a:buClr>
                <a:schemeClr val="dk1"/>
              </a:buClr>
              <a:buSzPts val="7000"/>
              <a:buFont typeface="JetBrains Mono"/>
              <a:buNone/>
              <a:defRPr sz="7000">
                <a:solidFill>
                  <a:schemeClr val="dk1"/>
                </a:solidFill>
                <a:latin typeface="JetBrains Mono"/>
                <a:ea typeface="JetBrains Mono"/>
                <a:cs typeface="JetBrains Mono"/>
                <a:sym typeface="JetBrains Mono"/>
              </a:defRPr>
            </a:lvl6pPr>
            <a:lvl7pPr lvl="6" rtl="0">
              <a:spcBef>
                <a:spcPts val="0"/>
              </a:spcBef>
              <a:spcAft>
                <a:spcPts val="0"/>
              </a:spcAft>
              <a:buClr>
                <a:schemeClr val="dk1"/>
              </a:buClr>
              <a:buSzPts val="7000"/>
              <a:buFont typeface="JetBrains Mono"/>
              <a:buNone/>
              <a:defRPr sz="7000">
                <a:solidFill>
                  <a:schemeClr val="dk1"/>
                </a:solidFill>
                <a:latin typeface="JetBrains Mono"/>
                <a:ea typeface="JetBrains Mono"/>
                <a:cs typeface="JetBrains Mono"/>
                <a:sym typeface="JetBrains Mono"/>
              </a:defRPr>
            </a:lvl7pPr>
            <a:lvl8pPr lvl="7" rtl="0">
              <a:spcBef>
                <a:spcPts val="0"/>
              </a:spcBef>
              <a:spcAft>
                <a:spcPts val="0"/>
              </a:spcAft>
              <a:buClr>
                <a:schemeClr val="dk1"/>
              </a:buClr>
              <a:buSzPts val="7000"/>
              <a:buFont typeface="JetBrains Mono"/>
              <a:buNone/>
              <a:defRPr sz="7000">
                <a:solidFill>
                  <a:schemeClr val="dk1"/>
                </a:solidFill>
                <a:latin typeface="JetBrains Mono"/>
                <a:ea typeface="JetBrains Mono"/>
                <a:cs typeface="JetBrains Mono"/>
                <a:sym typeface="JetBrains Mono"/>
              </a:defRPr>
            </a:lvl8pPr>
            <a:lvl9pPr lvl="8" rtl="0">
              <a:spcBef>
                <a:spcPts val="0"/>
              </a:spcBef>
              <a:spcAft>
                <a:spcPts val="0"/>
              </a:spcAft>
              <a:buClr>
                <a:schemeClr val="dk1"/>
              </a:buClr>
              <a:buSzPts val="7000"/>
              <a:buFont typeface="JetBrains Mono"/>
              <a:buNone/>
              <a:defRPr sz="7000">
                <a:solidFill>
                  <a:schemeClr val="dk1"/>
                </a:solidFill>
                <a:latin typeface="JetBrains Mono"/>
                <a:ea typeface="JetBrains Mono"/>
                <a:cs typeface="JetBrains Mono"/>
                <a:sym typeface="JetBrains Mono"/>
              </a:defRPr>
            </a:lvl9pPr>
          </a:lstStyle>
          <a:p/>
        </p:txBody>
      </p:sp>
      <p:sp>
        <p:nvSpPr>
          <p:cNvPr id="7" name="Google Shape;7;p1"/>
          <p:cNvSpPr txBox="1"/>
          <p:nvPr>
            <p:ph idx="1" type="body"/>
          </p:nvPr>
        </p:nvSpPr>
        <p:spPr>
          <a:xfrm>
            <a:off x="1426200" y="2304950"/>
            <a:ext cx="15435600" cy="6832800"/>
          </a:xfrm>
          <a:prstGeom prst="rect">
            <a:avLst/>
          </a:prstGeom>
          <a:noFill/>
          <a:ln>
            <a:noFill/>
          </a:ln>
        </p:spPr>
        <p:txBody>
          <a:bodyPr anchorCtr="0" anchor="t" bIns="182850" lIns="182850" spcFirstLastPara="1" rIns="182850" wrap="square" tIns="182850">
            <a:noAutofit/>
          </a:bodyPr>
          <a:lstStyle>
            <a:lvl1pPr indent="-406400" lvl="0" marL="457200">
              <a:lnSpc>
                <a:spcPct val="115000"/>
              </a:lnSpc>
              <a:spcBef>
                <a:spcPts val="0"/>
              </a:spcBef>
              <a:spcAft>
                <a:spcPts val="0"/>
              </a:spcAft>
              <a:buClr>
                <a:schemeClr val="lt1"/>
              </a:buClr>
              <a:buSzPts val="2800"/>
              <a:buFont typeface="Anaheim"/>
              <a:buChar char="●"/>
              <a:defRPr sz="2800">
                <a:solidFill>
                  <a:schemeClr val="lt1"/>
                </a:solidFill>
                <a:latin typeface="Anaheim"/>
                <a:ea typeface="Anaheim"/>
                <a:cs typeface="Anaheim"/>
                <a:sym typeface="Anaheim"/>
              </a:defRPr>
            </a:lvl1pPr>
            <a:lvl2pPr indent="-406400" lvl="1" marL="914400">
              <a:lnSpc>
                <a:spcPct val="115000"/>
              </a:lnSpc>
              <a:spcBef>
                <a:spcPts val="3200"/>
              </a:spcBef>
              <a:spcAft>
                <a:spcPts val="0"/>
              </a:spcAft>
              <a:buClr>
                <a:schemeClr val="lt1"/>
              </a:buClr>
              <a:buSzPts val="2800"/>
              <a:buFont typeface="Anaheim"/>
              <a:buChar char="○"/>
              <a:defRPr sz="2800">
                <a:solidFill>
                  <a:schemeClr val="lt1"/>
                </a:solidFill>
                <a:latin typeface="Anaheim"/>
                <a:ea typeface="Anaheim"/>
                <a:cs typeface="Anaheim"/>
                <a:sym typeface="Anaheim"/>
              </a:defRPr>
            </a:lvl2pPr>
            <a:lvl3pPr indent="-406400" lvl="2" marL="1371600">
              <a:lnSpc>
                <a:spcPct val="115000"/>
              </a:lnSpc>
              <a:spcBef>
                <a:spcPts val="3200"/>
              </a:spcBef>
              <a:spcAft>
                <a:spcPts val="0"/>
              </a:spcAft>
              <a:buClr>
                <a:schemeClr val="lt1"/>
              </a:buClr>
              <a:buSzPts val="2800"/>
              <a:buFont typeface="Anaheim"/>
              <a:buChar char="■"/>
              <a:defRPr sz="2800">
                <a:solidFill>
                  <a:schemeClr val="lt1"/>
                </a:solidFill>
                <a:latin typeface="Anaheim"/>
                <a:ea typeface="Anaheim"/>
                <a:cs typeface="Anaheim"/>
                <a:sym typeface="Anaheim"/>
              </a:defRPr>
            </a:lvl3pPr>
            <a:lvl4pPr indent="-406400" lvl="3" marL="1828800">
              <a:lnSpc>
                <a:spcPct val="115000"/>
              </a:lnSpc>
              <a:spcBef>
                <a:spcPts val="3200"/>
              </a:spcBef>
              <a:spcAft>
                <a:spcPts val="0"/>
              </a:spcAft>
              <a:buClr>
                <a:schemeClr val="lt1"/>
              </a:buClr>
              <a:buSzPts val="2800"/>
              <a:buFont typeface="Anaheim"/>
              <a:buChar char="●"/>
              <a:defRPr sz="2800">
                <a:solidFill>
                  <a:schemeClr val="lt1"/>
                </a:solidFill>
                <a:latin typeface="Anaheim"/>
                <a:ea typeface="Anaheim"/>
                <a:cs typeface="Anaheim"/>
                <a:sym typeface="Anaheim"/>
              </a:defRPr>
            </a:lvl4pPr>
            <a:lvl5pPr indent="-406400" lvl="4" marL="2286000">
              <a:lnSpc>
                <a:spcPct val="115000"/>
              </a:lnSpc>
              <a:spcBef>
                <a:spcPts val="3200"/>
              </a:spcBef>
              <a:spcAft>
                <a:spcPts val="0"/>
              </a:spcAft>
              <a:buClr>
                <a:schemeClr val="lt1"/>
              </a:buClr>
              <a:buSzPts val="2800"/>
              <a:buFont typeface="Anaheim"/>
              <a:buChar char="○"/>
              <a:defRPr sz="2800">
                <a:solidFill>
                  <a:schemeClr val="lt1"/>
                </a:solidFill>
                <a:latin typeface="Anaheim"/>
                <a:ea typeface="Anaheim"/>
                <a:cs typeface="Anaheim"/>
                <a:sym typeface="Anaheim"/>
              </a:defRPr>
            </a:lvl5pPr>
            <a:lvl6pPr indent="-406400" lvl="5" marL="2743200">
              <a:lnSpc>
                <a:spcPct val="115000"/>
              </a:lnSpc>
              <a:spcBef>
                <a:spcPts val="3200"/>
              </a:spcBef>
              <a:spcAft>
                <a:spcPts val="0"/>
              </a:spcAft>
              <a:buClr>
                <a:schemeClr val="lt1"/>
              </a:buClr>
              <a:buSzPts val="2800"/>
              <a:buFont typeface="Anaheim"/>
              <a:buChar char="■"/>
              <a:defRPr sz="2800">
                <a:solidFill>
                  <a:schemeClr val="lt1"/>
                </a:solidFill>
                <a:latin typeface="Anaheim"/>
                <a:ea typeface="Anaheim"/>
                <a:cs typeface="Anaheim"/>
                <a:sym typeface="Anaheim"/>
              </a:defRPr>
            </a:lvl6pPr>
            <a:lvl7pPr indent="-406400" lvl="6" marL="3200400">
              <a:lnSpc>
                <a:spcPct val="115000"/>
              </a:lnSpc>
              <a:spcBef>
                <a:spcPts val="3200"/>
              </a:spcBef>
              <a:spcAft>
                <a:spcPts val="0"/>
              </a:spcAft>
              <a:buClr>
                <a:schemeClr val="lt1"/>
              </a:buClr>
              <a:buSzPts val="2800"/>
              <a:buFont typeface="Anaheim"/>
              <a:buChar char="●"/>
              <a:defRPr sz="2800">
                <a:solidFill>
                  <a:schemeClr val="lt1"/>
                </a:solidFill>
                <a:latin typeface="Anaheim"/>
                <a:ea typeface="Anaheim"/>
                <a:cs typeface="Anaheim"/>
                <a:sym typeface="Anaheim"/>
              </a:defRPr>
            </a:lvl7pPr>
            <a:lvl8pPr indent="-406400" lvl="7" marL="3657600">
              <a:lnSpc>
                <a:spcPct val="115000"/>
              </a:lnSpc>
              <a:spcBef>
                <a:spcPts val="3200"/>
              </a:spcBef>
              <a:spcAft>
                <a:spcPts val="0"/>
              </a:spcAft>
              <a:buClr>
                <a:schemeClr val="lt1"/>
              </a:buClr>
              <a:buSzPts val="2800"/>
              <a:buFont typeface="Anaheim"/>
              <a:buChar char="○"/>
              <a:defRPr sz="2800">
                <a:solidFill>
                  <a:schemeClr val="lt1"/>
                </a:solidFill>
                <a:latin typeface="Anaheim"/>
                <a:ea typeface="Anaheim"/>
                <a:cs typeface="Anaheim"/>
                <a:sym typeface="Anaheim"/>
              </a:defRPr>
            </a:lvl8pPr>
            <a:lvl9pPr indent="-406400" lvl="8" marL="4114800">
              <a:lnSpc>
                <a:spcPct val="115000"/>
              </a:lnSpc>
              <a:spcBef>
                <a:spcPts val="3200"/>
              </a:spcBef>
              <a:spcAft>
                <a:spcPts val="3200"/>
              </a:spcAft>
              <a:buClr>
                <a:schemeClr val="lt1"/>
              </a:buClr>
              <a:buSzPts val="2800"/>
              <a:buFont typeface="Anaheim"/>
              <a:buChar char="■"/>
              <a:defRPr sz="2800">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680">
          <p15:clr>
            <a:srgbClr val="EA4335"/>
          </p15:clr>
        </p15:guide>
        <p15:guide id="2" pos="898">
          <p15:clr>
            <a:srgbClr val="EA4335"/>
          </p15:clr>
        </p15:guide>
        <p15:guide id="3" orient="horz" pos="5800">
          <p15:clr>
            <a:srgbClr val="EA4335"/>
          </p15:clr>
        </p15:guide>
        <p15:guide id="4" pos="10622">
          <p15:clr>
            <a:srgbClr val="EA4335"/>
          </p15:clr>
        </p15:guide>
        <p15:guide id="5" pos="5760">
          <p15:clr>
            <a:srgbClr val="EA4335"/>
          </p15:clr>
        </p15:guide>
        <p15:guide id="6" orient="horz" pos="324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516" name="Shape 1516"/>
        <p:cNvGrpSpPr/>
        <p:nvPr/>
      </p:nvGrpSpPr>
      <p:grpSpPr>
        <a:xfrm>
          <a:off x="0" y="0"/>
          <a:ext cx="0" cy="0"/>
          <a:chOff x="0" y="0"/>
          <a:chExt cx="0" cy="0"/>
        </a:xfrm>
      </p:grpSpPr>
      <p:sp>
        <p:nvSpPr>
          <p:cNvPr id="1517" name="Google Shape;1517;p29"/>
          <p:cNvSpPr txBox="1"/>
          <p:nvPr>
            <p:ph type="title"/>
          </p:nvPr>
        </p:nvSpPr>
        <p:spPr>
          <a:xfrm>
            <a:off x="2136200" y="1866900"/>
            <a:ext cx="14094600" cy="9648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Clr>
                <a:srgbClr val="FFFFFF"/>
              </a:buClr>
              <a:buSzPts val="4800"/>
              <a:buNone/>
              <a:defRPr sz="4800">
                <a:solidFill>
                  <a:srgbClr val="FFFFFF"/>
                </a:solidFill>
              </a:defRPr>
            </a:lvl1pPr>
            <a:lvl2pPr lvl="1" rtl="0" algn="ctr">
              <a:spcBef>
                <a:spcPts val="0"/>
              </a:spcBef>
              <a:spcAft>
                <a:spcPts val="0"/>
              </a:spcAft>
              <a:buClr>
                <a:srgbClr val="FFFFFF"/>
              </a:buClr>
              <a:buSzPts val="4800"/>
              <a:buNone/>
              <a:defRPr sz="4800">
                <a:solidFill>
                  <a:srgbClr val="FFFFFF"/>
                </a:solidFill>
              </a:defRPr>
            </a:lvl2pPr>
            <a:lvl3pPr lvl="2" rtl="0" algn="ctr">
              <a:spcBef>
                <a:spcPts val="0"/>
              </a:spcBef>
              <a:spcAft>
                <a:spcPts val="0"/>
              </a:spcAft>
              <a:buClr>
                <a:srgbClr val="FFFFFF"/>
              </a:buClr>
              <a:buSzPts val="4800"/>
              <a:buNone/>
              <a:defRPr sz="4800">
                <a:solidFill>
                  <a:srgbClr val="FFFFFF"/>
                </a:solidFill>
              </a:defRPr>
            </a:lvl3pPr>
            <a:lvl4pPr lvl="3" rtl="0" algn="ctr">
              <a:spcBef>
                <a:spcPts val="0"/>
              </a:spcBef>
              <a:spcAft>
                <a:spcPts val="0"/>
              </a:spcAft>
              <a:buClr>
                <a:srgbClr val="FFFFFF"/>
              </a:buClr>
              <a:buSzPts val="4800"/>
              <a:buNone/>
              <a:defRPr sz="4800">
                <a:solidFill>
                  <a:srgbClr val="FFFFFF"/>
                </a:solidFill>
              </a:defRPr>
            </a:lvl4pPr>
            <a:lvl5pPr lvl="4" rtl="0" algn="ctr">
              <a:spcBef>
                <a:spcPts val="0"/>
              </a:spcBef>
              <a:spcAft>
                <a:spcPts val="0"/>
              </a:spcAft>
              <a:buClr>
                <a:srgbClr val="FFFFFF"/>
              </a:buClr>
              <a:buSzPts val="4800"/>
              <a:buNone/>
              <a:defRPr sz="4800">
                <a:solidFill>
                  <a:srgbClr val="FFFFFF"/>
                </a:solidFill>
              </a:defRPr>
            </a:lvl5pPr>
            <a:lvl6pPr lvl="5" rtl="0" algn="ctr">
              <a:spcBef>
                <a:spcPts val="0"/>
              </a:spcBef>
              <a:spcAft>
                <a:spcPts val="0"/>
              </a:spcAft>
              <a:buClr>
                <a:srgbClr val="FFFFFF"/>
              </a:buClr>
              <a:buSzPts val="4800"/>
              <a:buNone/>
              <a:defRPr sz="4800">
                <a:solidFill>
                  <a:srgbClr val="FFFFFF"/>
                </a:solidFill>
              </a:defRPr>
            </a:lvl6pPr>
            <a:lvl7pPr lvl="6" rtl="0" algn="ctr">
              <a:spcBef>
                <a:spcPts val="0"/>
              </a:spcBef>
              <a:spcAft>
                <a:spcPts val="0"/>
              </a:spcAft>
              <a:buClr>
                <a:srgbClr val="FFFFFF"/>
              </a:buClr>
              <a:buSzPts val="4800"/>
              <a:buNone/>
              <a:defRPr sz="4800">
                <a:solidFill>
                  <a:srgbClr val="FFFFFF"/>
                </a:solidFill>
              </a:defRPr>
            </a:lvl7pPr>
            <a:lvl8pPr lvl="7" rtl="0" algn="ctr">
              <a:spcBef>
                <a:spcPts val="0"/>
              </a:spcBef>
              <a:spcAft>
                <a:spcPts val="0"/>
              </a:spcAft>
              <a:buClr>
                <a:srgbClr val="FFFFFF"/>
              </a:buClr>
              <a:buSzPts val="4800"/>
              <a:buNone/>
              <a:defRPr sz="4800">
                <a:solidFill>
                  <a:srgbClr val="FFFFFF"/>
                </a:solidFill>
              </a:defRPr>
            </a:lvl8pPr>
            <a:lvl9pPr lvl="8" rtl="0" algn="ctr">
              <a:spcBef>
                <a:spcPts val="0"/>
              </a:spcBef>
              <a:spcAft>
                <a:spcPts val="0"/>
              </a:spcAft>
              <a:buClr>
                <a:srgbClr val="FFFFFF"/>
              </a:buClr>
              <a:buSzPts val="4800"/>
              <a:buNone/>
              <a:defRPr sz="4800">
                <a:solidFill>
                  <a:srgbClr val="FFFFFF"/>
                </a:solidFill>
              </a:defRPr>
            </a:lvl9pPr>
          </a:lstStyle>
          <a:p/>
        </p:txBody>
      </p:sp>
      <p:sp>
        <p:nvSpPr>
          <p:cNvPr id="1518" name="Google Shape;1518;p29"/>
          <p:cNvSpPr txBox="1"/>
          <p:nvPr>
            <p:ph idx="1" type="body"/>
          </p:nvPr>
        </p:nvSpPr>
        <p:spPr>
          <a:xfrm>
            <a:off x="2136200" y="3390901"/>
            <a:ext cx="14094600" cy="5004000"/>
          </a:xfrm>
          <a:prstGeom prst="rect">
            <a:avLst/>
          </a:prstGeom>
          <a:noFill/>
          <a:ln>
            <a:noFill/>
          </a:ln>
        </p:spPr>
        <p:txBody>
          <a:bodyPr anchorCtr="0" anchor="t" bIns="182850" lIns="182850" spcFirstLastPara="1" rIns="182850" wrap="square" tIns="182850">
            <a:noAutofit/>
          </a:bodyPr>
          <a:lstStyle>
            <a:lvl1pPr indent="-368300" lvl="0" marL="4572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1pPr>
            <a:lvl2pPr indent="-368300" lvl="1" marL="9144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2pPr>
            <a:lvl3pPr indent="-368300" lvl="2" marL="13716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3pPr>
            <a:lvl4pPr indent="-368300" lvl="3" marL="18288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4pPr>
            <a:lvl5pPr indent="-368300" lvl="4" marL="22860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5pPr>
            <a:lvl6pPr indent="-368300" lvl="5" marL="27432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6pPr>
            <a:lvl7pPr indent="-368300" lvl="6" marL="32004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7pPr>
            <a:lvl8pPr indent="-368300" lvl="7" marL="36576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8pPr>
            <a:lvl9pPr indent="-368300" lvl="8" marL="41148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docs.google.com/spreadsheets/d/110ayqKEbw3Vs5gXjQqjxotf_sO0_S9NfRai4Ex-lHpE/copy#gid=1654711040" TargetMode="External"/><Relationship Id="rId4" Type="http://schemas.openxmlformats.org/officeDocument/2006/relationships/image" Target="../media/image4.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hyperlink" Target="http://www.slidesgo.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hyperlink" Target="http://www.slidesgo.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10.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7.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11.jpg"/><Relationship Id="rId4" Type="http://schemas.openxmlformats.org/officeDocument/2006/relationships/image" Target="../media/image9.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hyperlink" Target="https://www.freepik.com/free-vector/dark-sound-wave-collection_974171.htm/?utm_source=slidesgo_template&amp;utm_medium=referral-link&amp;utm_campaign=s%20g_resources&amp;utm_content=freepik"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 Id="rId3" Type="http://schemas.openxmlformats.org/officeDocument/2006/relationships/hyperlink" Target="https://www.freepik.com/free-photo/medium-shot-doctor-wearing-face-mask_32338411.htm/?utm_source=slidesgo_template&amp;utm_medium=referral-link&amp;utm_campaign=s%20g_resources&amp;utm_content=freepik" TargetMode="External"/><Relationship Id="rId4" Type="http://schemas.openxmlformats.org/officeDocument/2006/relationships/hyperlink" Target="https://www.freepik.com/free-photo/smiley-female-doctor-clinic-front-view_33417227.htm/?utm_source=slidesgo_template&amp;utm_medium=referral-link&amp;utm_campaign=s%20g_resources&amp;utm_content=freepik" TargetMode="External"/><Relationship Id="rId5" Type="http://schemas.openxmlformats.org/officeDocument/2006/relationships/hyperlink" Target="https://www.freepik.com/free-photo/confident-doctor-with-arms-crossed_1815033.htm/?utm_source=slidesgo_template&amp;utm_medium=referral-link&amp;utm_campaign=s%20g_resources&amp;utm_content=freepik" TargetMode="External"/><Relationship Id="rId6" Type="http://schemas.openxmlformats.org/officeDocument/2006/relationships/hyperlink" Target="https://www.freepik.com/free-photo/front-view-smiley-black-female-doctor_33417208.htm/?utm_source=slidesgo_template&amp;utm_medium=referral-link&amp;utm_campaign=s%20g_resources&amp;utm_content=freepik" TargetMode="External"/><Relationship Id="rId7" Type="http://schemas.openxmlformats.org/officeDocument/2006/relationships/hyperlink" Target="https://www.freepik.com/free-vector/dark-sound-wave-collection_974171.htm/?utm_source=slidesgo_template&amp;utm_medium=referral-link&amp;utm_campaign=s%20g_resources&amp;utm_content=freepik"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0.xml"/><Relationship Id="rId3" Type="http://schemas.openxmlformats.org/officeDocument/2006/relationships/hyperlink" Target="http://bit.ly/2PfT4lq" TargetMode="External"/><Relationship Id="rId4" Type="http://schemas.openxmlformats.org/officeDocument/2006/relationships/slide" Target="/ppt/slides/slide2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 Id="rId3" Type="http://schemas.openxmlformats.org/officeDocument/2006/relationships/hyperlink" Target="http://bit.ly/2PfT4lq" TargetMode="External"/><Relationship Id="rId4" Type="http://schemas.openxmlformats.org/officeDocument/2006/relationships/slide" Target="/ppt/slides/slide2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 Id="rId3" Type="http://schemas.openxmlformats.org/officeDocument/2006/relationships/hyperlink" Target="https://fonts.google.com/specimen/JetBrains+Mono" TargetMode="External"/><Relationship Id="rId4" Type="http://schemas.openxmlformats.org/officeDocument/2006/relationships/hyperlink" Target="https://fonts.google.com/specimen/Anaheim"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5.png"/><Relationship Id="rId17" Type="http://schemas.openxmlformats.org/officeDocument/2006/relationships/image" Target="../media/image6.png"/><Relationship Id="rId16"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4.xml"/><Relationship Id="rId3" Type="http://schemas.openxmlformats.org/officeDocument/2006/relationships/hyperlink" Target="https://bit.ly/2ZjL1pd"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hyperlink" Target="http://www.slidesgo.com"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0.xml"/><Relationship Id="rId3" Type="http://schemas.openxmlformats.org/officeDocument/2006/relationships/hyperlink" Target="https://workspace.google.com/marketplace/app/icons_for_slides_docs/381578326502"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7.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5" name="Shape 1525"/>
        <p:cNvGrpSpPr/>
        <p:nvPr/>
      </p:nvGrpSpPr>
      <p:grpSpPr>
        <a:xfrm>
          <a:off x="0" y="0"/>
          <a:ext cx="0" cy="0"/>
          <a:chOff x="0" y="0"/>
          <a:chExt cx="0" cy="0"/>
        </a:xfrm>
      </p:grpSpPr>
      <p:sp>
        <p:nvSpPr>
          <p:cNvPr id="1526" name="Google Shape;1526;p32"/>
          <p:cNvSpPr txBox="1"/>
          <p:nvPr>
            <p:ph type="title"/>
          </p:nvPr>
        </p:nvSpPr>
        <p:spPr>
          <a:xfrm>
            <a:off x="1440000" y="1614225"/>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7200"/>
              <a:t>CLASSIFICATION METRICS</a:t>
            </a:r>
            <a:endParaRPr sz="7200"/>
          </a:p>
        </p:txBody>
      </p:sp>
      <p:sp>
        <p:nvSpPr>
          <p:cNvPr id="1527" name="Google Shape;1527;p32"/>
          <p:cNvSpPr txBox="1"/>
          <p:nvPr/>
        </p:nvSpPr>
        <p:spPr>
          <a:xfrm>
            <a:off x="1440000" y="3056775"/>
            <a:ext cx="15408000" cy="959400"/>
          </a:xfrm>
          <a:prstGeom prst="rect">
            <a:avLst/>
          </a:prstGeom>
          <a:noFill/>
          <a:ln>
            <a:noFill/>
          </a:ln>
        </p:spPr>
        <p:txBody>
          <a:bodyPr anchorCtr="0" anchor="ctr" bIns="182850" lIns="182850" spcFirstLastPara="1" rIns="0" wrap="square" tIns="182850">
            <a:noAutofit/>
          </a:bodyPr>
          <a:lstStyle/>
          <a:p>
            <a:pPr indent="0" lvl="0" marL="0" rtl="0" algn="l">
              <a:spcBef>
                <a:spcPts val="0"/>
              </a:spcBef>
              <a:spcAft>
                <a:spcPts val="0"/>
              </a:spcAft>
              <a:buNone/>
            </a:pPr>
            <a:r>
              <a:rPr lang="en" sz="3200">
                <a:solidFill>
                  <a:schemeClr val="lt1"/>
                </a:solidFill>
                <a:latin typeface="Anaheim"/>
                <a:ea typeface="Anaheim"/>
                <a:cs typeface="Anaheim"/>
                <a:sym typeface="Anaheim"/>
              </a:rPr>
              <a:t>Estimate performance of a model by comparing ground truth annotations with predictions</a:t>
            </a:r>
            <a:endParaRPr b="1" sz="3200">
              <a:solidFill>
                <a:schemeClr val="lt1"/>
              </a:solidFill>
              <a:latin typeface="Anaheim"/>
              <a:ea typeface="Anaheim"/>
              <a:cs typeface="Anaheim"/>
              <a:sym typeface="Anaheim"/>
            </a:endParaRPr>
          </a:p>
        </p:txBody>
      </p:sp>
      <p:graphicFrame>
        <p:nvGraphicFramePr>
          <p:cNvPr id="1528" name="Google Shape;1528;p32"/>
          <p:cNvGraphicFramePr/>
          <p:nvPr/>
        </p:nvGraphicFramePr>
        <p:xfrm>
          <a:off x="1696450" y="4443325"/>
          <a:ext cx="3000000" cy="3000000"/>
        </p:xfrm>
        <a:graphic>
          <a:graphicData uri="http://schemas.openxmlformats.org/drawingml/2006/table">
            <a:tbl>
              <a:tblPr>
                <a:noFill/>
                <a:tableStyleId>{5049CB6D-5244-4305-9CDE-B518A4EB0C2E}</a:tableStyleId>
              </a:tblPr>
              <a:tblGrid>
                <a:gridCol w="3723775"/>
                <a:gridCol w="3723775"/>
                <a:gridCol w="3723775"/>
                <a:gridCol w="3723775"/>
              </a:tblGrid>
              <a:tr h="1127875">
                <a:tc>
                  <a:txBody>
                    <a:bodyPr/>
                    <a:lstStyle/>
                    <a:p>
                      <a:pPr indent="0" lvl="0" marL="0" rtl="0" algn="ctr">
                        <a:spcBef>
                          <a:spcPts val="0"/>
                        </a:spcBef>
                        <a:spcAft>
                          <a:spcPts val="0"/>
                        </a:spcAft>
                        <a:buNone/>
                      </a:pPr>
                      <a:r>
                        <a:t/>
                      </a:r>
                      <a:endParaRPr sz="2400">
                        <a:solidFill>
                          <a:schemeClr val="dk2"/>
                        </a:solidFill>
                        <a:latin typeface="JetBrains Mono"/>
                        <a:ea typeface="JetBrains Mono"/>
                        <a:cs typeface="JetBrains Mono"/>
                        <a:sym typeface="JetBrains Mono"/>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c</a:t>
                      </a:r>
                      <a:r>
                        <a:rPr lang="en" sz="4000">
                          <a:solidFill>
                            <a:schemeClr val="dk2"/>
                          </a:solidFill>
                          <a:latin typeface="JetBrains Mono"/>
                          <a:ea typeface="JetBrains Mono"/>
                          <a:cs typeface="JetBrains Mono"/>
                          <a:sym typeface="JetBrains Mono"/>
                        </a:rPr>
                        <a:t>at</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dog</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bird</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chemeClr val="lt1"/>
                    </a:solidFill>
                  </a:tcPr>
                </a:tc>
              </a:tr>
              <a:tr h="1127875">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cat</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3600">
                          <a:solidFill>
                            <a:schemeClr val="dk2"/>
                          </a:solidFill>
                          <a:latin typeface="Anaheim"/>
                          <a:ea typeface="Anaheim"/>
                          <a:cs typeface="Anaheim"/>
                          <a:sym typeface="Anaheim"/>
                        </a:rPr>
                        <a:t>25</a:t>
                      </a:r>
                      <a:endParaRPr sz="3600">
                        <a:solidFill>
                          <a:schemeClr val="dk2"/>
                        </a:solidFill>
                        <a:latin typeface="Anaheim"/>
                        <a:ea typeface="Anaheim"/>
                        <a:cs typeface="Anaheim"/>
                        <a:sym typeface="Anaheim"/>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rgbClr val="6AA84F"/>
                    </a:solidFill>
                  </a:tcPr>
                </a:tc>
                <a:tc>
                  <a:txBody>
                    <a:bodyPr/>
                    <a:lstStyle/>
                    <a:p>
                      <a:pPr indent="0" lvl="0" marL="0" rtl="0" algn="ctr">
                        <a:spcBef>
                          <a:spcPts val="0"/>
                        </a:spcBef>
                        <a:spcAft>
                          <a:spcPts val="0"/>
                        </a:spcAft>
                        <a:buNone/>
                      </a:pPr>
                      <a:r>
                        <a:rPr lang="en" sz="3600">
                          <a:solidFill>
                            <a:schemeClr val="dk2"/>
                          </a:solidFill>
                          <a:latin typeface="Anaheim"/>
                          <a:ea typeface="Anaheim"/>
                          <a:cs typeface="Anaheim"/>
                          <a:sym typeface="Anaheim"/>
                        </a:rPr>
                        <a:t>14</a:t>
                      </a:r>
                      <a:endParaRPr sz="3600">
                        <a:solidFill>
                          <a:schemeClr val="dk2"/>
                        </a:solidFill>
                        <a:latin typeface="Anaheim"/>
                        <a:ea typeface="Anaheim"/>
                        <a:cs typeface="Anaheim"/>
                        <a:sym typeface="Anaheim"/>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rgbClr val="FFD966"/>
                    </a:solidFill>
                  </a:tcPr>
                </a:tc>
                <a:tc>
                  <a:txBody>
                    <a:bodyPr/>
                    <a:lstStyle/>
                    <a:p>
                      <a:pPr indent="0" lvl="0" marL="0" rtl="0" algn="ctr">
                        <a:spcBef>
                          <a:spcPts val="0"/>
                        </a:spcBef>
                        <a:spcAft>
                          <a:spcPts val="0"/>
                        </a:spcAft>
                        <a:buNone/>
                      </a:pPr>
                      <a:r>
                        <a:rPr lang="en" sz="3600">
                          <a:solidFill>
                            <a:schemeClr val="dk2"/>
                          </a:solidFill>
                          <a:latin typeface="Anaheim"/>
                          <a:ea typeface="Anaheim"/>
                          <a:cs typeface="Anaheim"/>
                          <a:sym typeface="Anaheim"/>
                        </a:rPr>
                        <a:t>3</a:t>
                      </a:r>
                      <a:endParaRPr sz="3600">
                        <a:solidFill>
                          <a:schemeClr val="dk2"/>
                        </a:solidFill>
                        <a:latin typeface="Anaheim"/>
                        <a:ea typeface="Anaheim"/>
                        <a:cs typeface="Anaheim"/>
                        <a:sym typeface="Anaheim"/>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rgbClr val="FFE599"/>
                    </a:solidFill>
                  </a:tcPr>
                </a:tc>
              </a:tr>
              <a:tr h="1127875">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dog</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3600">
                          <a:solidFill>
                            <a:schemeClr val="dk2"/>
                          </a:solidFill>
                          <a:latin typeface="Anaheim"/>
                          <a:ea typeface="Anaheim"/>
                          <a:cs typeface="Anaheim"/>
                          <a:sym typeface="Anaheim"/>
                        </a:rPr>
                        <a:t>20</a:t>
                      </a:r>
                      <a:endParaRPr sz="3600">
                        <a:solidFill>
                          <a:schemeClr val="dk2"/>
                        </a:solidFill>
                        <a:latin typeface="Anaheim"/>
                        <a:ea typeface="Anaheim"/>
                        <a:cs typeface="Anaheim"/>
                        <a:sym typeface="Anaheim"/>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rgbClr val="F1C232"/>
                    </a:solidFill>
                  </a:tcPr>
                </a:tc>
                <a:tc>
                  <a:txBody>
                    <a:bodyPr/>
                    <a:lstStyle/>
                    <a:p>
                      <a:pPr indent="0" lvl="0" marL="0" rtl="0" algn="ctr">
                        <a:spcBef>
                          <a:spcPts val="0"/>
                        </a:spcBef>
                        <a:spcAft>
                          <a:spcPts val="0"/>
                        </a:spcAft>
                        <a:buNone/>
                      </a:pPr>
                      <a:r>
                        <a:rPr lang="en" sz="3600">
                          <a:solidFill>
                            <a:schemeClr val="dk2"/>
                          </a:solidFill>
                          <a:latin typeface="Anaheim"/>
                          <a:ea typeface="Anaheim"/>
                          <a:cs typeface="Anaheim"/>
                          <a:sym typeface="Anaheim"/>
                        </a:rPr>
                        <a:t>28</a:t>
                      </a:r>
                      <a:endParaRPr sz="3600">
                        <a:solidFill>
                          <a:schemeClr val="dk2"/>
                        </a:solidFill>
                        <a:latin typeface="Anaheim"/>
                        <a:ea typeface="Anaheim"/>
                        <a:cs typeface="Anaheim"/>
                        <a:sym typeface="Anaheim"/>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rgbClr val="38761D"/>
                    </a:solidFill>
                  </a:tcPr>
                </a:tc>
                <a:tc>
                  <a:txBody>
                    <a:bodyPr/>
                    <a:lstStyle/>
                    <a:p>
                      <a:pPr indent="0" lvl="0" marL="0" rtl="0" algn="ctr">
                        <a:spcBef>
                          <a:spcPts val="0"/>
                        </a:spcBef>
                        <a:spcAft>
                          <a:spcPts val="0"/>
                        </a:spcAft>
                        <a:buNone/>
                      </a:pPr>
                      <a:r>
                        <a:rPr lang="en" sz="3600">
                          <a:solidFill>
                            <a:schemeClr val="dk2"/>
                          </a:solidFill>
                          <a:latin typeface="Anaheim"/>
                          <a:ea typeface="Anaheim"/>
                          <a:cs typeface="Anaheim"/>
                          <a:sym typeface="Anaheim"/>
                        </a:rPr>
                        <a:t>5</a:t>
                      </a:r>
                      <a:endParaRPr sz="3600">
                        <a:solidFill>
                          <a:schemeClr val="dk2"/>
                        </a:solidFill>
                        <a:latin typeface="Anaheim"/>
                        <a:ea typeface="Anaheim"/>
                        <a:cs typeface="Anaheim"/>
                        <a:sym typeface="Anaheim"/>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rgbClr val="FFD966"/>
                    </a:solidFill>
                  </a:tcPr>
                </a:tc>
              </a:tr>
              <a:tr h="1127875">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bird</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3600">
                          <a:solidFill>
                            <a:schemeClr val="dk2"/>
                          </a:solidFill>
                          <a:latin typeface="Anaheim"/>
                          <a:ea typeface="Anaheim"/>
                          <a:cs typeface="Anaheim"/>
                          <a:sym typeface="Anaheim"/>
                        </a:rPr>
                        <a:t>6</a:t>
                      </a:r>
                      <a:endParaRPr sz="3600">
                        <a:solidFill>
                          <a:schemeClr val="dk2"/>
                        </a:solidFill>
                        <a:latin typeface="Anaheim"/>
                        <a:ea typeface="Anaheim"/>
                        <a:cs typeface="Anaheim"/>
                        <a:sym typeface="Anaheim"/>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rgbClr val="FFD966"/>
                    </a:solidFill>
                  </a:tcPr>
                </a:tc>
                <a:tc>
                  <a:txBody>
                    <a:bodyPr/>
                    <a:lstStyle/>
                    <a:p>
                      <a:pPr indent="0" lvl="0" marL="0" rtl="0" algn="ctr">
                        <a:lnSpc>
                          <a:spcPct val="100000"/>
                        </a:lnSpc>
                        <a:spcBef>
                          <a:spcPts val="0"/>
                        </a:spcBef>
                        <a:spcAft>
                          <a:spcPts val="3200"/>
                        </a:spcAft>
                        <a:buClr>
                          <a:schemeClr val="dk2"/>
                        </a:buClr>
                        <a:buSzPts val="2200"/>
                        <a:buFont typeface="Arial"/>
                        <a:buNone/>
                      </a:pPr>
                      <a:r>
                        <a:rPr lang="en" sz="3600">
                          <a:solidFill>
                            <a:schemeClr val="dk2"/>
                          </a:solidFill>
                          <a:latin typeface="Anaheim"/>
                          <a:ea typeface="Anaheim"/>
                          <a:cs typeface="Anaheim"/>
                          <a:sym typeface="Anaheim"/>
                        </a:rPr>
                        <a:t>8</a:t>
                      </a:r>
                      <a:endParaRPr sz="3600">
                        <a:solidFill>
                          <a:schemeClr val="dk2"/>
                        </a:solidFill>
                        <a:latin typeface="Anaheim"/>
                        <a:ea typeface="Anaheim"/>
                        <a:cs typeface="Anaheim"/>
                        <a:sym typeface="Anaheim"/>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rgbClr val="FFD966"/>
                    </a:solidFill>
                  </a:tcPr>
                </a:tc>
                <a:tc>
                  <a:txBody>
                    <a:bodyPr/>
                    <a:lstStyle/>
                    <a:p>
                      <a:pPr indent="0" lvl="0" marL="0" rtl="0" algn="ctr">
                        <a:lnSpc>
                          <a:spcPct val="100000"/>
                        </a:lnSpc>
                        <a:spcBef>
                          <a:spcPts val="0"/>
                        </a:spcBef>
                        <a:spcAft>
                          <a:spcPts val="3200"/>
                        </a:spcAft>
                        <a:buNone/>
                      </a:pPr>
                      <a:r>
                        <a:rPr lang="en" sz="3600">
                          <a:solidFill>
                            <a:schemeClr val="dk2"/>
                          </a:solidFill>
                          <a:latin typeface="Anaheim"/>
                          <a:ea typeface="Anaheim"/>
                          <a:cs typeface="Anaheim"/>
                          <a:sym typeface="Anaheim"/>
                        </a:rPr>
                        <a:t>22</a:t>
                      </a:r>
                      <a:endParaRPr sz="3600">
                        <a:solidFill>
                          <a:schemeClr val="dk2"/>
                        </a:solidFill>
                        <a:latin typeface="Anaheim"/>
                        <a:ea typeface="Anaheim"/>
                        <a:cs typeface="Anaheim"/>
                        <a:sym typeface="Anaheim"/>
                      </a:endParaRPr>
                    </a:p>
                  </a:txBody>
                  <a:tcPr marT="182850" marB="182850" marR="182850" marL="182850" anchor="ctr">
                    <a:lnL cap="flat" cmpd="sng" w="38100">
                      <a:solidFill>
                        <a:schemeClr val="lt2"/>
                      </a:solidFill>
                      <a:prstDash val="solid"/>
                      <a:round/>
                      <a:headEnd len="sm" w="sm" type="none"/>
                      <a:tailEnd len="sm" w="sm" type="none"/>
                    </a:lnL>
                    <a:lnR cap="flat" cmpd="sng" w="38100">
                      <a:solidFill>
                        <a:schemeClr val="lt2"/>
                      </a:solidFill>
                      <a:prstDash val="solid"/>
                      <a:round/>
                      <a:headEnd len="sm" w="sm" type="none"/>
                      <a:tailEnd len="sm" w="sm" type="none"/>
                    </a:lnR>
                    <a:lnT cap="flat" cmpd="sng" w="38100">
                      <a:solidFill>
                        <a:schemeClr val="lt2"/>
                      </a:solidFill>
                      <a:prstDash val="solid"/>
                      <a:round/>
                      <a:headEnd len="sm" w="sm" type="none"/>
                      <a:tailEnd len="sm" w="sm" type="none"/>
                    </a:lnT>
                    <a:lnB cap="flat" cmpd="sng" w="38100">
                      <a:solidFill>
                        <a:schemeClr val="lt2"/>
                      </a:solidFill>
                      <a:prstDash val="solid"/>
                      <a:round/>
                      <a:headEnd len="sm" w="sm" type="none"/>
                      <a:tailEnd len="sm" w="sm" type="none"/>
                    </a:lnB>
                    <a:solidFill>
                      <a:srgbClr val="93C47D"/>
                    </a:solidFill>
                  </a:tcP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7" name="Shape 1887"/>
        <p:cNvGrpSpPr/>
        <p:nvPr/>
      </p:nvGrpSpPr>
      <p:grpSpPr>
        <a:xfrm>
          <a:off x="0" y="0"/>
          <a:ext cx="0" cy="0"/>
          <a:chOff x="0" y="0"/>
          <a:chExt cx="0" cy="0"/>
        </a:xfrm>
      </p:grpSpPr>
      <p:cxnSp>
        <p:nvCxnSpPr>
          <p:cNvPr id="1888" name="Google Shape;1888;p41"/>
          <p:cNvCxnSpPr>
            <a:stCxn id="1889" idx="2"/>
            <a:endCxn id="1890" idx="0"/>
          </p:cNvCxnSpPr>
          <p:nvPr/>
        </p:nvCxnSpPr>
        <p:spPr>
          <a:xfrm flipH="1" rot="-5400000">
            <a:off x="10845750" y="2386200"/>
            <a:ext cx="702000" cy="4105500"/>
          </a:xfrm>
          <a:prstGeom prst="bentConnector3">
            <a:avLst>
              <a:gd fmla="val 50001" name="adj1"/>
            </a:avLst>
          </a:prstGeom>
          <a:noFill/>
          <a:ln cap="flat" cmpd="sng" w="9525">
            <a:solidFill>
              <a:schemeClr val="lt2"/>
            </a:solidFill>
            <a:prstDash val="solid"/>
            <a:miter lim="8000"/>
            <a:headEnd len="sm" w="sm" type="none"/>
            <a:tailEnd len="sm" w="sm" type="none"/>
          </a:ln>
        </p:spPr>
      </p:cxnSp>
      <p:cxnSp>
        <p:nvCxnSpPr>
          <p:cNvPr id="1891" name="Google Shape;1891;p41"/>
          <p:cNvCxnSpPr>
            <a:stCxn id="1892" idx="0"/>
            <a:endCxn id="1889" idx="2"/>
          </p:cNvCxnSpPr>
          <p:nvPr/>
        </p:nvCxnSpPr>
        <p:spPr>
          <a:xfrm rot="-5400000">
            <a:off x="6740400" y="2386218"/>
            <a:ext cx="702000" cy="4105500"/>
          </a:xfrm>
          <a:prstGeom prst="bentConnector3">
            <a:avLst>
              <a:gd fmla="val 50001" name="adj1"/>
            </a:avLst>
          </a:prstGeom>
          <a:noFill/>
          <a:ln cap="flat" cmpd="sng" w="9525">
            <a:solidFill>
              <a:schemeClr val="lt2"/>
            </a:solidFill>
            <a:prstDash val="solid"/>
            <a:miter lim="8000"/>
            <a:headEnd len="sm" w="sm" type="none"/>
            <a:tailEnd len="sm" w="sm" type="none"/>
          </a:ln>
        </p:spPr>
      </p:cxnSp>
      <p:cxnSp>
        <p:nvCxnSpPr>
          <p:cNvPr id="1893" name="Google Shape;1893;p41"/>
          <p:cNvCxnSpPr>
            <a:stCxn id="1892" idx="2"/>
            <a:endCxn id="1894" idx="0"/>
          </p:cNvCxnSpPr>
          <p:nvPr/>
        </p:nvCxnSpPr>
        <p:spPr>
          <a:xfrm flipH="1" rot="-5400000">
            <a:off x="5485500" y="5257518"/>
            <a:ext cx="796800" cy="1690500"/>
          </a:xfrm>
          <a:prstGeom prst="bentConnector3">
            <a:avLst>
              <a:gd fmla="val 50003" name="adj1"/>
            </a:avLst>
          </a:prstGeom>
          <a:noFill/>
          <a:ln cap="flat" cmpd="sng" w="9525">
            <a:solidFill>
              <a:schemeClr val="lt2"/>
            </a:solidFill>
            <a:prstDash val="solid"/>
            <a:miter lim="8000"/>
            <a:headEnd len="sm" w="sm" type="none"/>
            <a:tailEnd len="sm" w="sm" type="none"/>
          </a:ln>
        </p:spPr>
      </p:cxnSp>
      <p:cxnSp>
        <p:nvCxnSpPr>
          <p:cNvPr id="1895" name="Google Shape;1895;p41"/>
          <p:cNvCxnSpPr>
            <a:stCxn id="1896" idx="0"/>
            <a:endCxn id="1892" idx="2"/>
          </p:cNvCxnSpPr>
          <p:nvPr/>
        </p:nvCxnSpPr>
        <p:spPr>
          <a:xfrm rot="-5400000">
            <a:off x="3795000" y="5257570"/>
            <a:ext cx="796800" cy="1690500"/>
          </a:xfrm>
          <a:prstGeom prst="bentConnector3">
            <a:avLst>
              <a:gd fmla="val 50003" name="adj1"/>
            </a:avLst>
          </a:prstGeom>
          <a:noFill/>
          <a:ln cap="flat" cmpd="sng" w="9525">
            <a:solidFill>
              <a:schemeClr val="lt2"/>
            </a:solidFill>
            <a:prstDash val="solid"/>
            <a:miter lim="8000"/>
            <a:headEnd len="sm" w="sm" type="none"/>
            <a:tailEnd len="sm" w="sm" type="none"/>
          </a:ln>
        </p:spPr>
      </p:cxnSp>
      <p:cxnSp>
        <p:nvCxnSpPr>
          <p:cNvPr id="1897" name="Google Shape;1897;p41"/>
          <p:cNvCxnSpPr>
            <a:stCxn id="1890" idx="2"/>
            <a:endCxn id="1898" idx="0"/>
          </p:cNvCxnSpPr>
          <p:nvPr/>
        </p:nvCxnSpPr>
        <p:spPr>
          <a:xfrm flipH="1" rot="-5400000">
            <a:off x="13696200" y="5257518"/>
            <a:ext cx="796800" cy="1690500"/>
          </a:xfrm>
          <a:prstGeom prst="bentConnector3">
            <a:avLst>
              <a:gd fmla="val 50003" name="adj1"/>
            </a:avLst>
          </a:prstGeom>
          <a:noFill/>
          <a:ln cap="flat" cmpd="sng" w="9525">
            <a:solidFill>
              <a:schemeClr val="lt2"/>
            </a:solidFill>
            <a:prstDash val="solid"/>
            <a:miter lim="8000"/>
            <a:headEnd len="sm" w="sm" type="none"/>
            <a:tailEnd len="sm" w="sm" type="none"/>
          </a:ln>
        </p:spPr>
      </p:cxnSp>
      <p:cxnSp>
        <p:nvCxnSpPr>
          <p:cNvPr id="1899" name="Google Shape;1899;p41"/>
          <p:cNvCxnSpPr>
            <a:stCxn id="1900" idx="0"/>
            <a:endCxn id="1890" idx="2"/>
          </p:cNvCxnSpPr>
          <p:nvPr/>
        </p:nvCxnSpPr>
        <p:spPr>
          <a:xfrm rot="-5400000">
            <a:off x="12005700" y="5257570"/>
            <a:ext cx="796800" cy="1690500"/>
          </a:xfrm>
          <a:prstGeom prst="bentConnector3">
            <a:avLst>
              <a:gd fmla="val 50003" name="adj1"/>
            </a:avLst>
          </a:prstGeom>
          <a:noFill/>
          <a:ln cap="flat" cmpd="sng" w="9525">
            <a:solidFill>
              <a:schemeClr val="lt2"/>
            </a:solidFill>
            <a:prstDash val="solid"/>
            <a:miter lim="8000"/>
            <a:headEnd len="sm" w="sm" type="none"/>
            <a:tailEnd len="sm" w="sm" type="none"/>
          </a:ln>
        </p:spPr>
      </p:cxnSp>
      <p:sp>
        <p:nvSpPr>
          <p:cNvPr id="1901" name="Google Shape;1901;p41"/>
          <p:cNvSpPr txBox="1"/>
          <p:nvPr>
            <p:ph type="title"/>
          </p:nvPr>
        </p:nvSpPr>
        <p:spPr>
          <a:xfrm>
            <a:off x="1440025" y="89370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Symptoms of the disease</a:t>
            </a:r>
            <a:endParaRPr/>
          </a:p>
        </p:txBody>
      </p:sp>
      <p:sp>
        <p:nvSpPr>
          <p:cNvPr id="1889" name="Google Shape;1889;p41"/>
          <p:cNvSpPr txBox="1"/>
          <p:nvPr/>
        </p:nvSpPr>
        <p:spPr>
          <a:xfrm>
            <a:off x="4396500" y="3173550"/>
            <a:ext cx="9495000" cy="914400"/>
          </a:xfrm>
          <a:prstGeom prst="rect">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Human organs disease</a:t>
            </a:r>
            <a:endParaRPr sz="4000">
              <a:solidFill>
                <a:schemeClr val="dk2"/>
              </a:solidFill>
              <a:latin typeface="JetBrains Mono"/>
              <a:ea typeface="JetBrains Mono"/>
              <a:cs typeface="JetBrains Mono"/>
              <a:sym typeface="JetBrains Mono"/>
            </a:endParaRPr>
          </a:p>
        </p:txBody>
      </p:sp>
      <p:sp>
        <p:nvSpPr>
          <p:cNvPr id="1892" name="Google Shape;1892;p41"/>
          <p:cNvSpPr txBox="1"/>
          <p:nvPr/>
        </p:nvSpPr>
        <p:spPr>
          <a:xfrm>
            <a:off x="3500550" y="4789968"/>
            <a:ext cx="3076200" cy="914400"/>
          </a:xfrm>
          <a:prstGeom prst="rect">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Jupiter</a:t>
            </a:r>
            <a:endParaRPr sz="4000">
              <a:solidFill>
                <a:schemeClr val="dk2"/>
              </a:solidFill>
              <a:latin typeface="JetBrains Mono"/>
              <a:ea typeface="JetBrains Mono"/>
              <a:cs typeface="JetBrains Mono"/>
              <a:sym typeface="JetBrains Mono"/>
            </a:endParaRPr>
          </a:p>
        </p:txBody>
      </p:sp>
      <p:sp>
        <p:nvSpPr>
          <p:cNvPr id="1890" name="Google Shape;1890;p41"/>
          <p:cNvSpPr txBox="1"/>
          <p:nvPr/>
        </p:nvSpPr>
        <p:spPr>
          <a:xfrm>
            <a:off x="11711250" y="4789968"/>
            <a:ext cx="3076200" cy="914400"/>
          </a:xfrm>
          <a:prstGeom prst="rect">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Saturn</a:t>
            </a:r>
            <a:endParaRPr sz="4000">
              <a:solidFill>
                <a:schemeClr val="dk2"/>
              </a:solidFill>
              <a:latin typeface="JetBrains Mono"/>
              <a:ea typeface="JetBrains Mono"/>
              <a:cs typeface="JetBrains Mono"/>
              <a:sym typeface="JetBrains Mono"/>
            </a:endParaRPr>
          </a:p>
        </p:txBody>
      </p:sp>
      <p:sp>
        <p:nvSpPr>
          <p:cNvPr id="1898" name="Google Shape;1898;p41"/>
          <p:cNvSpPr txBox="1"/>
          <p:nvPr/>
        </p:nvSpPr>
        <p:spPr>
          <a:xfrm>
            <a:off x="13401750" y="6501220"/>
            <a:ext cx="3076200" cy="914400"/>
          </a:xfrm>
          <a:prstGeom prst="rect">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Clr>
                <a:schemeClr val="dk2"/>
              </a:buClr>
              <a:buSzPts val="2200"/>
              <a:buFont typeface="Arial"/>
              <a:buNone/>
            </a:pPr>
            <a:r>
              <a:rPr lang="en" sz="2800">
                <a:solidFill>
                  <a:schemeClr val="lt1"/>
                </a:solidFill>
                <a:latin typeface="Anaheim"/>
                <a:ea typeface="Anaheim"/>
                <a:cs typeface="Anaheim"/>
                <a:sym typeface="Anaheim"/>
              </a:rPr>
              <a:t>Mars is actually a very cold place</a:t>
            </a:r>
            <a:endParaRPr sz="2800">
              <a:solidFill>
                <a:schemeClr val="lt1"/>
              </a:solidFill>
              <a:latin typeface="Anaheim"/>
              <a:ea typeface="Anaheim"/>
              <a:cs typeface="Anaheim"/>
              <a:sym typeface="Anaheim"/>
            </a:endParaRPr>
          </a:p>
        </p:txBody>
      </p:sp>
      <p:sp>
        <p:nvSpPr>
          <p:cNvPr id="1900" name="Google Shape;1900;p41"/>
          <p:cNvSpPr txBox="1"/>
          <p:nvPr/>
        </p:nvSpPr>
        <p:spPr>
          <a:xfrm>
            <a:off x="10020750" y="6501220"/>
            <a:ext cx="3076200" cy="914400"/>
          </a:xfrm>
          <a:prstGeom prst="rect">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aheim"/>
                <a:ea typeface="Anaheim"/>
                <a:cs typeface="Anaheim"/>
                <a:sym typeface="Anaheim"/>
              </a:rPr>
              <a:t>Neptune is far away from us</a:t>
            </a:r>
            <a:endParaRPr sz="2800">
              <a:solidFill>
                <a:schemeClr val="lt1"/>
              </a:solidFill>
              <a:latin typeface="Anaheim"/>
              <a:ea typeface="Anaheim"/>
              <a:cs typeface="Anaheim"/>
              <a:sym typeface="Anaheim"/>
            </a:endParaRPr>
          </a:p>
        </p:txBody>
      </p:sp>
      <p:sp>
        <p:nvSpPr>
          <p:cNvPr id="1894" name="Google Shape;1894;p41"/>
          <p:cNvSpPr txBox="1"/>
          <p:nvPr/>
        </p:nvSpPr>
        <p:spPr>
          <a:xfrm>
            <a:off x="5191050" y="6501220"/>
            <a:ext cx="3076200" cy="914400"/>
          </a:xfrm>
          <a:prstGeom prst="rect">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Clr>
                <a:schemeClr val="dk2"/>
              </a:buClr>
              <a:buSzPts val="2200"/>
              <a:buFont typeface="Arial"/>
              <a:buNone/>
            </a:pPr>
            <a:r>
              <a:rPr lang="en" sz="2800">
                <a:solidFill>
                  <a:schemeClr val="lt1"/>
                </a:solidFill>
                <a:latin typeface="Anaheim"/>
                <a:ea typeface="Anaheim"/>
                <a:cs typeface="Anaheim"/>
                <a:sym typeface="Anaheim"/>
              </a:rPr>
              <a:t>Venus has a beautiful name</a:t>
            </a:r>
            <a:endParaRPr sz="2800">
              <a:solidFill>
                <a:schemeClr val="lt1"/>
              </a:solidFill>
              <a:latin typeface="Anaheim"/>
              <a:ea typeface="Anaheim"/>
              <a:cs typeface="Anaheim"/>
              <a:sym typeface="Anaheim"/>
            </a:endParaRPr>
          </a:p>
        </p:txBody>
      </p:sp>
      <p:sp>
        <p:nvSpPr>
          <p:cNvPr id="1896" name="Google Shape;1896;p41"/>
          <p:cNvSpPr txBox="1"/>
          <p:nvPr/>
        </p:nvSpPr>
        <p:spPr>
          <a:xfrm>
            <a:off x="1810050" y="6501220"/>
            <a:ext cx="3076200" cy="914400"/>
          </a:xfrm>
          <a:prstGeom prst="rect">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aheim"/>
                <a:ea typeface="Anaheim"/>
                <a:cs typeface="Anaheim"/>
                <a:sym typeface="Anaheim"/>
              </a:rPr>
              <a:t>Mercury is quite a small planet</a:t>
            </a:r>
            <a:endParaRPr sz="2800">
              <a:solidFill>
                <a:schemeClr val="lt1"/>
              </a:solidFill>
              <a:latin typeface="Anaheim"/>
              <a:ea typeface="Anaheim"/>
              <a:cs typeface="Anaheim"/>
              <a:sym typeface="Anaheim"/>
            </a:endParaRPr>
          </a:p>
        </p:txBody>
      </p:sp>
      <p:sp>
        <p:nvSpPr>
          <p:cNvPr id="1902" name="Google Shape;1902;p41"/>
          <p:cNvSpPr/>
          <p:nvPr/>
        </p:nvSpPr>
        <p:spPr>
          <a:xfrm>
            <a:off x="14571155" y="8230215"/>
            <a:ext cx="737380" cy="669082"/>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903" name="Google Shape;1903;p41"/>
          <p:cNvGrpSpPr/>
          <p:nvPr/>
        </p:nvGrpSpPr>
        <p:grpSpPr>
          <a:xfrm>
            <a:off x="11190174" y="8318963"/>
            <a:ext cx="737380" cy="491586"/>
            <a:chOff x="6656812" y="2029388"/>
            <a:chExt cx="368690" cy="245793"/>
          </a:xfrm>
        </p:grpSpPr>
        <p:sp>
          <p:nvSpPr>
            <p:cNvPr id="1904" name="Google Shape;1904;p41"/>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 name="Google Shape;1905;p41"/>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 name="Google Shape;1906;p41"/>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 name="Google Shape;1907;p41"/>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 name="Google Shape;1908;p41"/>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9" name="Google Shape;1909;p41"/>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 name="Google Shape;1910;p41"/>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 name="Google Shape;1911;p41"/>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 name="Google Shape;1912;p41"/>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3" name="Google Shape;1913;p41"/>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14" name="Google Shape;1914;p41"/>
          <p:cNvGrpSpPr/>
          <p:nvPr/>
        </p:nvGrpSpPr>
        <p:grpSpPr>
          <a:xfrm>
            <a:off x="6370690" y="8212440"/>
            <a:ext cx="716929" cy="704633"/>
            <a:chOff x="4882170" y="3349841"/>
            <a:chExt cx="358464" cy="352316"/>
          </a:xfrm>
        </p:grpSpPr>
        <p:sp>
          <p:nvSpPr>
            <p:cNvPr id="1915" name="Google Shape;1915;p41"/>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 name="Google Shape;1916;p41"/>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917" name="Google Shape;1917;p41"/>
          <p:cNvGrpSpPr/>
          <p:nvPr/>
        </p:nvGrpSpPr>
        <p:grpSpPr>
          <a:xfrm>
            <a:off x="2980984" y="8277233"/>
            <a:ext cx="734321" cy="575046"/>
            <a:chOff x="4878379" y="2473892"/>
            <a:chExt cx="367161" cy="287523"/>
          </a:xfrm>
        </p:grpSpPr>
        <p:sp>
          <p:nvSpPr>
            <p:cNvPr id="1918" name="Google Shape;1918;p41"/>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 name="Google Shape;1919;p41"/>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 name="Google Shape;1920;p41"/>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 name="Google Shape;1921;p41"/>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 name="Google Shape;1922;p41"/>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cxnSp>
        <p:nvCxnSpPr>
          <p:cNvPr id="1923" name="Google Shape;1923;p41"/>
          <p:cNvCxnSpPr>
            <a:stCxn id="1896" idx="2"/>
          </p:cNvCxnSpPr>
          <p:nvPr/>
        </p:nvCxnSpPr>
        <p:spPr>
          <a:xfrm>
            <a:off x="3348150" y="7415620"/>
            <a:ext cx="0" cy="733800"/>
          </a:xfrm>
          <a:prstGeom prst="straightConnector1">
            <a:avLst/>
          </a:prstGeom>
          <a:noFill/>
          <a:ln cap="flat" cmpd="sng" w="9525">
            <a:solidFill>
              <a:schemeClr val="lt2"/>
            </a:solidFill>
            <a:prstDash val="solid"/>
            <a:round/>
            <a:headEnd len="med" w="med" type="none"/>
            <a:tailEnd len="med" w="med" type="oval"/>
          </a:ln>
        </p:spPr>
      </p:cxnSp>
      <p:cxnSp>
        <p:nvCxnSpPr>
          <p:cNvPr id="1924" name="Google Shape;1924;p41"/>
          <p:cNvCxnSpPr>
            <a:stCxn id="1894" idx="2"/>
          </p:cNvCxnSpPr>
          <p:nvPr/>
        </p:nvCxnSpPr>
        <p:spPr>
          <a:xfrm>
            <a:off x="6729150" y="7415620"/>
            <a:ext cx="0" cy="733800"/>
          </a:xfrm>
          <a:prstGeom prst="straightConnector1">
            <a:avLst/>
          </a:prstGeom>
          <a:noFill/>
          <a:ln cap="flat" cmpd="sng" w="9525">
            <a:solidFill>
              <a:schemeClr val="lt2"/>
            </a:solidFill>
            <a:prstDash val="solid"/>
            <a:round/>
            <a:headEnd len="med" w="med" type="none"/>
            <a:tailEnd len="med" w="med" type="oval"/>
          </a:ln>
        </p:spPr>
      </p:cxnSp>
      <p:cxnSp>
        <p:nvCxnSpPr>
          <p:cNvPr id="1925" name="Google Shape;1925;p41"/>
          <p:cNvCxnSpPr>
            <a:stCxn id="1900" idx="2"/>
          </p:cNvCxnSpPr>
          <p:nvPr/>
        </p:nvCxnSpPr>
        <p:spPr>
          <a:xfrm>
            <a:off x="11558850" y="7415620"/>
            <a:ext cx="0" cy="733800"/>
          </a:xfrm>
          <a:prstGeom prst="straightConnector1">
            <a:avLst/>
          </a:prstGeom>
          <a:noFill/>
          <a:ln cap="flat" cmpd="sng" w="9525">
            <a:solidFill>
              <a:schemeClr val="lt2"/>
            </a:solidFill>
            <a:prstDash val="solid"/>
            <a:round/>
            <a:headEnd len="med" w="med" type="none"/>
            <a:tailEnd len="med" w="med" type="oval"/>
          </a:ln>
        </p:spPr>
      </p:cxnSp>
      <p:cxnSp>
        <p:nvCxnSpPr>
          <p:cNvPr id="1926" name="Google Shape;1926;p41"/>
          <p:cNvCxnSpPr>
            <a:stCxn id="1898" idx="2"/>
          </p:cNvCxnSpPr>
          <p:nvPr/>
        </p:nvCxnSpPr>
        <p:spPr>
          <a:xfrm>
            <a:off x="14939850" y="7415620"/>
            <a:ext cx="0" cy="733800"/>
          </a:xfrm>
          <a:prstGeom prst="straightConnector1">
            <a:avLst/>
          </a:prstGeom>
          <a:noFill/>
          <a:ln cap="flat" cmpd="sng" w="9525">
            <a:solidFill>
              <a:schemeClr val="lt2"/>
            </a:solidFill>
            <a:prstDash val="solid"/>
            <a:round/>
            <a:headEnd len="med" w="med" type="none"/>
            <a:tailEnd len="med" w="med" type="oval"/>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0" name="Shape 1930"/>
        <p:cNvGrpSpPr/>
        <p:nvPr/>
      </p:nvGrpSpPr>
      <p:grpSpPr>
        <a:xfrm>
          <a:off x="0" y="0"/>
          <a:ext cx="0" cy="0"/>
          <a:chOff x="0" y="0"/>
          <a:chExt cx="0" cy="0"/>
        </a:xfrm>
      </p:grpSpPr>
      <p:pic>
        <p:nvPicPr>
          <p:cNvPr id="1931" name="Google Shape;1931;p42" title="Chart">
            <a:hlinkClick r:id="rId3"/>
          </p:cNvPr>
          <p:cNvPicPr preferRelativeResize="0"/>
          <p:nvPr/>
        </p:nvPicPr>
        <p:blipFill>
          <a:blip r:embed="rId4">
            <a:alphaModFix/>
          </a:blip>
          <a:stretch>
            <a:fillRect/>
          </a:stretch>
        </p:blipFill>
        <p:spPr>
          <a:xfrm>
            <a:off x="1204599" y="3303750"/>
            <a:ext cx="8325120" cy="5147699"/>
          </a:xfrm>
          <a:prstGeom prst="rect">
            <a:avLst/>
          </a:prstGeom>
          <a:noFill/>
          <a:ln>
            <a:noFill/>
          </a:ln>
        </p:spPr>
      </p:pic>
      <p:sp>
        <p:nvSpPr>
          <p:cNvPr id="1932" name="Google Shape;1932;p42"/>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Risk factors</a:t>
            </a:r>
            <a:endParaRPr>
              <a:solidFill>
                <a:srgbClr val="D9D9D9"/>
              </a:solidFill>
            </a:endParaRPr>
          </a:p>
        </p:txBody>
      </p:sp>
      <p:sp>
        <p:nvSpPr>
          <p:cNvPr id="1933" name="Google Shape;1933;p42"/>
          <p:cNvSpPr txBox="1"/>
          <p:nvPr>
            <p:ph idx="4294967295" type="subTitle"/>
          </p:nvPr>
        </p:nvSpPr>
        <p:spPr>
          <a:xfrm>
            <a:off x="1428450" y="8484000"/>
            <a:ext cx="15430800" cy="724200"/>
          </a:xfrm>
          <a:prstGeom prst="rect">
            <a:avLst/>
          </a:prstGeom>
        </p:spPr>
        <p:txBody>
          <a:bodyPr anchorCtr="0" anchor="ctr" bIns="182850" lIns="182850" spcFirstLastPara="1" rIns="182850" wrap="square" tIns="182850">
            <a:noAutofit/>
          </a:bodyPr>
          <a:lstStyle/>
          <a:p>
            <a:pPr indent="0" lvl="0" marL="0" rtl="0" algn="ctr">
              <a:lnSpc>
                <a:spcPct val="100000"/>
              </a:lnSpc>
              <a:spcBef>
                <a:spcPts val="0"/>
              </a:spcBef>
              <a:spcAft>
                <a:spcPts val="0"/>
              </a:spcAft>
              <a:buNone/>
            </a:pPr>
            <a:r>
              <a:rPr lang="en" sz="2400"/>
              <a:t>Follow the link in the graph to modify its data and then paste the new one here. </a:t>
            </a:r>
            <a:r>
              <a:rPr b="1" lang="en" sz="2400">
                <a:uFill>
                  <a:noFill/>
                </a:uFill>
                <a:hlinkClick r:id="rId5"/>
              </a:rPr>
              <a:t>For more info, click here</a:t>
            </a:r>
            <a:endParaRPr b="1" sz="2400"/>
          </a:p>
        </p:txBody>
      </p:sp>
      <p:sp>
        <p:nvSpPr>
          <p:cNvPr id="1934" name="Google Shape;1934;p42"/>
          <p:cNvSpPr txBox="1"/>
          <p:nvPr/>
        </p:nvSpPr>
        <p:spPr>
          <a:xfrm>
            <a:off x="3504425" y="2512500"/>
            <a:ext cx="3725400" cy="8238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Evolution</a:t>
            </a:r>
            <a:endParaRPr sz="4000">
              <a:solidFill>
                <a:schemeClr val="dk2"/>
              </a:solidFill>
              <a:latin typeface="JetBrains Mono"/>
              <a:ea typeface="JetBrains Mono"/>
              <a:cs typeface="JetBrains Mono"/>
              <a:sym typeface="JetBrains Mono"/>
            </a:endParaRPr>
          </a:p>
        </p:txBody>
      </p:sp>
      <p:sp>
        <p:nvSpPr>
          <p:cNvPr id="1935" name="Google Shape;1935;p42"/>
          <p:cNvSpPr txBox="1"/>
          <p:nvPr/>
        </p:nvSpPr>
        <p:spPr>
          <a:xfrm>
            <a:off x="11855150" y="2479925"/>
            <a:ext cx="3725400" cy="8238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Prevalence</a:t>
            </a:r>
            <a:endParaRPr sz="4000">
              <a:solidFill>
                <a:schemeClr val="dk2"/>
              </a:solidFill>
              <a:latin typeface="JetBrains Mono"/>
              <a:ea typeface="JetBrains Mono"/>
              <a:cs typeface="JetBrains Mono"/>
              <a:sym typeface="JetBrains Mono"/>
            </a:endParaRPr>
          </a:p>
        </p:txBody>
      </p:sp>
      <p:sp>
        <p:nvSpPr>
          <p:cNvPr id="1936" name="Google Shape;1936;p42"/>
          <p:cNvSpPr/>
          <p:nvPr/>
        </p:nvSpPr>
        <p:spPr>
          <a:xfrm flipH="1">
            <a:off x="12266300" y="3579599"/>
            <a:ext cx="2775600" cy="2776200"/>
          </a:xfrm>
          <a:prstGeom prst="donut">
            <a:avLst>
              <a:gd fmla="val 250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 name="Google Shape;1937;p42"/>
          <p:cNvSpPr txBox="1"/>
          <p:nvPr/>
        </p:nvSpPr>
        <p:spPr>
          <a:xfrm>
            <a:off x="9974000" y="3336275"/>
            <a:ext cx="1558200" cy="8238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25%</a:t>
            </a:r>
            <a:endParaRPr sz="4000">
              <a:solidFill>
                <a:schemeClr val="dk2"/>
              </a:solidFill>
              <a:latin typeface="JetBrains Mono"/>
              <a:ea typeface="JetBrains Mono"/>
              <a:cs typeface="JetBrains Mono"/>
              <a:sym typeface="JetBrains Mono"/>
            </a:endParaRPr>
          </a:p>
        </p:txBody>
      </p:sp>
      <p:sp>
        <p:nvSpPr>
          <p:cNvPr id="1938" name="Google Shape;1938;p42"/>
          <p:cNvSpPr txBox="1"/>
          <p:nvPr/>
        </p:nvSpPr>
        <p:spPr>
          <a:xfrm>
            <a:off x="15303600" y="3336275"/>
            <a:ext cx="1558200" cy="8238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75%</a:t>
            </a:r>
            <a:endParaRPr sz="4000">
              <a:solidFill>
                <a:schemeClr val="dk2"/>
              </a:solidFill>
              <a:latin typeface="JetBrains Mono"/>
              <a:ea typeface="JetBrains Mono"/>
              <a:cs typeface="JetBrains Mono"/>
              <a:sym typeface="JetBrains Mono"/>
            </a:endParaRPr>
          </a:p>
        </p:txBody>
      </p:sp>
      <p:cxnSp>
        <p:nvCxnSpPr>
          <p:cNvPr id="1939" name="Google Shape;1939;p42"/>
          <p:cNvCxnSpPr>
            <a:stCxn id="1937" idx="3"/>
          </p:cNvCxnSpPr>
          <p:nvPr/>
        </p:nvCxnSpPr>
        <p:spPr>
          <a:xfrm>
            <a:off x="11532200" y="3748175"/>
            <a:ext cx="1013400" cy="352800"/>
          </a:xfrm>
          <a:prstGeom prst="bentConnector3">
            <a:avLst>
              <a:gd fmla="val 50000" name="adj1"/>
            </a:avLst>
          </a:prstGeom>
          <a:noFill/>
          <a:ln cap="flat" cmpd="sng" w="9525">
            <a:solidFill>
              <a:schemeClr val="lt2"/>
            </a:solidFill>
            <a:prstDash val="solid"/>
            <a:round/>
            <a:headEnd len="med" w="med" type="none"/>
            <a:tailEnd len="med" w="med" type="oval"/>
          </a:ln>
        </p:spPr>
      </p:cxnSp>
      <p:cxnSp>
        <p:nvCxnSpPr>
          <p:cNvPr id="1940" name="Google Shape;1940;p42"/>
          <p:cNvCxnSpPr>
            <a:stCxn id="1938" idx="1"/>
            <a:endCxn id="1936" idx="2"/>
          </p:cNvCxnSpPr>
          <p:nvPr/>
        </p:nvCxnSpPr>
        <p:spPr>
          <a:xfrm flipH="1">
            <a:off x="15042000" y="3748175"/>
            <a:ext cx="261600" cy="1219500"/>
          </a:xfrm>
          <a:prstGeom prst="bentConnector3">
            <a:avLst>
              <a:gd fmla="val 50019" name="adj1"/>
            </a:avLst>
          </a:prstGeom>
          <a:noFill/>
          <a:ln cap="flat" cmpd="sng" w="9525">
            <a:solidFill>
              <a:schemeClr val="lt2"/>
            </a:solidFill>
            <a:prstDash val="solid"/>
            <a:round/>
            <a:headEnd len="med" w="med" type="none"/>
            <a:tailEnd len="med" w="med" type="oval"/>
          </a:ln>
        </p:spPr>
      </p:cxnSp>
      <p:sp>
        <p:nvSpPr>
          <p:cNvPr id="1941" name="Google Shape;1941;p42"/>
          <p:cNvSpPr/>
          <p:nvPr/>
        </p:nvSpPr>
        <p:spPr>
          <a:xfrm>
            <a:off x="10272700" y="6530200"/>
            <a:ext cx="6290400" cy="1573800"/>
          </a:xfrm>
          <a:prstGeom prst="roundRect">
            <a:avLst>
              <a:gd fmla="val 0" name="adj"/>
            </a:avLst>
          </a:pr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942" name="Google Shape;1942;p42"/>
          <p:cNvSpPr txBox="1"/>
          <p:nvPr/>
        </p:nvSpPr>
        <p:spPr>
          <a:xfrm>
            <a:off x="10613200" y="6585400"/>
            <a:ext cx="5609400" cy="8238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6000">
                <a:solidFill>
                  <a:schemeClr val="dk2"/>
                </a:solidFill>
                <a:latin typeface="JetBrains Mono"/>
                <a:ea typeface="JetBrains Mono"/>
                <a:cs typeface="JetBrains Mono"/>
                <a:sym typeface="JetBrains Mono"/>
              </a:rPr>
              <a:t>20,000,000</a:t>
            </a:r>
            <a:endParaRPr sz="6000">
              <a:solidFill>
                <a:schemeClr val="dk2"/>
              </a:solidFill>
              <a:latin typeface="JetBrains Mono"/>
              <a:ea typeface="JetBrains Mono"/>
              <a:cs typeface="JetBrains Mono"/>
              <a:sym typeface="JetBrains Mono"/>
            </a:endParaRPr>
          </a:p>
        </p:txBody>
      </p:sp>
      <p:sp>
        <p:nvSpPr>
          <p:cNvPr id="1943" name="Google Shape;1943;p42"/>
          <p:cNvSpPr txBox="1"/>
          <p:nvPr/>
        </p:nvSpPr>
        <p:spPr>
          <a:xfrm>
            <a:off x="10613200" y="7409200"/>
            <a:ext cx="5609400" cy="6396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aheim"/>
                <a:ea typeface="Anaheim"/>
                <a:cs typeface="Anaheim"/>
                <a:sym typeface="Anaheim"/>
              </a:rPr>
              <a:t>Big numbers catch attention</a:t>
            </a:r>
            <a:endParaRPr sz="2800">
              <a:solidFill>
                <a:schemeClr val="lt1"/>
              </a:solidFill>
              <a:latin typeface="Anaheim"/>
              <a:ea typeface="Anaheim"/>
              <a:cs typeface="Anaheim"/>
              <a:sym typeface="Anaheim"/>
            </a:endParaRPr>
          </a:p>
        </p:txBody>
      </p:sp>
      <p:sp>
        <p:nvSpPr>
          <p:cNvPr id="1944" name="Google Shape;1944;p42"/>
          <p:cNvSpPr/>
          <p:nvPr/>
        </p:nvSpPr>
        <p:spPr>
          <a:xfrm>
            <a:off x="12266000" y="3579599"/>
            <a:ext cx="2776200" cy="2776200"/>
          </a:xfrm>
          <a:prstGeom prst="blockArc">
            <a:avLst>
              <a:gd fmla="val 10800000" name="adj1"/>
              <a:gd fmla="val 16266946" name="adj2"/>
              <a:gd fmla="val 24991" name="adj3"/>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8" name="Shape 1948"/>
        <p:cNvGrpSpPr/>
        <p:nvPr/>
      </p:nvGrpSpPr>
      <p:grpSpPr>
        <a:xfrm>
          <a:off x="0" y="0"/>
          <a:ext cx="0" cy="0"/>
          <a:chOff x="0" y="0"/>
          <a:chExt cx="0" cy="0"/>
        </a:xfrm>
      </p:grpSpPr>
      <p:sp>
        <p:nvSpPr>
          <p:cNvPr id="1949" name="Google Shape;1949;p43"/>
          <p:cNvSpPr txBox="1"/>
          <p:nvPr>
            <p:ph type="title"/>
          </p:nvPr>
        </p:nvSpPr>
        <p:spPr>
          <a:xfrm>
            <a:off x="3899100" y="3382075"/>
            <a:ext cx="10489800" cy="3015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23</a:t>
            </a:r>
            <a:r>
              <a:rPr lang="en"/>
              <a:t>0,000</a:t>
            </a:r>
            <a:endParaRPr/>
          </a:p>
        </p:txBody>
      </p:sp>
      <p:sp>
        <p:nvSpPr>
          <p:cNvPr id="1950" name="Google Shape;1950;p43"/>
          <p:cNvSpPr txBox="1"/>
          <p:nvPr>
            <p:ph idx="1" type="subTitle"/>
          </p:nvPr>
        </p:nvSpPr>
        <p:spPr>
          <a:xfrm>
            <a:off x="3899100" y="6397325"/>
            <a:ext cx="10489800" cy="994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Big numbers catch your audience’s attention</a:t>
            </a:r>
            <a:endParaRPr/>
          </a:p>
        </p:txBody>
      </p:sp>
      <p:sp>
        <p:nvSpPr>
          <p:cNvPr id="1951" name="Google Shape;1951;p43"/>
          <p:cNvSpPr txBox="1"/>
          <p:nvPr/>
        </p:nvSpPr>
        <p:spPr>
          <a:xfrm>
            <a:off x="2498400" y="9208200"/>
            <a:ext cx="49560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b="1" lang="en" sz="2800">
                <a:solidFill>
                  <a:schemeClr val="dk2"/>
                </a:solidFill>
                <a:latin typeface="Anaheim"/>
                <a:ea typeface="Anaheim"/>
                <a:cs typeface="Anaheim"/>
                <a:sym typeface="Anaheim"/>
              </a:rPr>
              <a:t>Human organ diseases</a:t>
            </a:r>
            <a:r>
              <a:rPr b="1" lang="en" sz="2800">
                <a:solidFill>
                  <a:schemeClr val="dk2"/>
                </a:solidFill>
                <a:latin typeface="Anaheim"/>
                <a:ea typeface="Anaheim"/>
                <a:cs typeface="Anaheim"/>
                <a:sym typeface="Anaheim"/>
              </a:rPr>
              <a:t> | 2XXX</a:t>
            </a:r>
            <a:endParaRPr b="1" sz="2800">
              <a:solidFill>
                <a:schemeClr val="dk2"/>
              </a:solidFill>
              <a:latin typeface="Anaheim"/>
              <a:ea typeface="Anaheim"/>
              <a:cs typeface="Anaheim"/>
              <a:sym typeface="Anaheim"/>
            </a:endParaRPr>
          </a:p>
        </p:txBody>
      </p:sp>
      <p:sp>
        <p:nvSpPr>
          <p:cNvPr id="1952" name="Google Shape;1952;p43"/>
          <p:cNvSpPr txBox="1"/>
          <p:nvPr/>
        </p:nvSpPr>
        <p:spPr>
          <a:xfrm>
            <a:off x="12568750" y="9208200"/>
            <a:ext cx="42828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2800">
                <a:solidFill>
                  <a:schemeClr val="dk2"/>
                </a:solidFill>
                <a:uFill>
                  <a:noFill/>
                </a:uFill>
                <a:latin typeface="Anaheim"/>
                <a:ea typeface="Anaheim"/>
                <a:cs typeface="Anaheim"/>
                <a:sym typeface="Anaheim"/>
                <a:hlinkClick r:id="rId3">
                  <a:extLst>
                    <a:ext uri="{A12FA001-AC4F-418D-AE19-62706E023703}">
                      <ahyp:hlinkClr val="tx"/>
                    </a:ext>
                  </a:extLst>
                </a:hlinkClick>
              </a:rPr>
              <a:t>www.slidesgo.com</a:t>
            </a:r>
            <a:r>
              <a:rPr lang="en" sz="2800">
                <a:solidFill>
                  <a:schemeClr val="dk2"/>
                </a:solidFill>
                <a:latin typeface="Anaheim"/>
                <a:ea typeface="Anaheim"/>
                <a:cs typeface="Anaheim"/>
                <a:sym typeface="Anaheim"/>
              </a:rPr>
              <a:t> | 2XXX</a:t>
            </a:r>
            <a:endParaRPr sz="2800">
              <a:solidFill>
                <a:schemeClr val="dk2"/>
              </a:solidFill>
              <a:latin typeface="Anaheim"/>
              <a:ea typeface="Anaheim"/>
              <a:cs typeface="Anaheim"/>
              <a:sym typeface="Anaheim"/>
            </a:endParaRPr>
          </a:p>
        </p:txBody>
      </p:sp>
      <p:sp>
        <p:nvSpPr>
          <p:cNvPr id="1953" name="Google Shape;1953;p43"/>
          <p:cNvSpPr txBox="1"/>
          <p:nvPr/>
        </p:nvSpPr>
        <p:spPr>
          <a:xfrm>
            <a:off x="1426200" y="9208200"/>
            <a:ext cx="639000" cy="709200"/>
          </a:xfrm>
          <a:prstGeom prst="rect">
            <a:avLst/>
          </a:prstGeom>
          <a:solidFill>
            <a:schemeClr val="dk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ton"/>
                <a:ea typeface="Anton"/>
                <a:cs typeface="Anton"/>
                <a:sym typeface="Anton"/>
              </a:rPr>
              <a:t>S</a:t>
            </a:r>
            <a:endParaRPr sz="2800">
              <a:solidFill>
                <a:schemeClr val="lt1"/>
              </a:solidFill>
              <a:latin typeface="Anton"/>
              <a:ea typeface="Anton"/>
              <a:cs typeface="Anton"/>
              <a:sym typeface="Anto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7" name="Shape 1957"/>
        <p:cNvGrpSpPr/>
        <p:nvPr/>
      </p:nvGrpSpPr>
      <p:grpSpPr>
        <a:xfrm>
          <a:off x="0" y="0"/>
          <a:ext cx="0" cy="0"/>
          <a:chOff x="0" y="0"/>
          <a:chExt cx="0" cy="0"/>
        </a:xfrm>
      </p:grpSpPr>
      <p:sp>
        <p:nvSpPr>
          <p:cNvPr id="1958" name="Google Shape;1958;p44"/>
          <p:cNvSpPr txBox="1"/>
          <p:nvPr>
            <p:ph type="title"/>
          </p:nvPr>
        </p:nvSpPr>
        <p:spPr>
          <a:xfrm>
            <a:off x="1426200" y="5421200"/>
            <a:ext cx="4222200" cy="1837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25%</a:t>
            </a:r>
            <a:endParaRPr/>
          </a:p>
        </p:txBody>
      </p:sp>
      <p:sp>
        <p:nvSpPr>
          <p:cNvPr id="1959" name="Google Shape;1959;p44"/>
          <p:cNvSpPr txBox="1"/>
          <p:nvPr>
            <p:ph idx="1" type="subTitle"/>
          </p:nvPr>
        </p:nvSpPr>
        <p:spPr>
          <a:xfrm>
            <a:off x="1426200" y="7259239"/>
            <a:ext cx="4222200" cy="1342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is the closest planet to the Sun</a:t>
            </a:r>
            <a:endParaRPr/>
          </a:p>
        </p:txBody>
      </p:sp>
      <p:sp>
        <p:nvSpPr>
          <p:cNvPr id="1960" name="Google Shape;1960;p44"/>
          <p:cNvSpPr txBox="1"/>
          <p:nvPr>
            <p:ph idx="2" type="title"/>
          </p:nvPr>
        </p:nvSpPr>
        <p:spPr>
          <a:xfrm>
            <a:off x="7032900" y="5421653"/>
            <a:ext cx="4222200" cy="1837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50%</a:t>
            </a:r>
            <a:endParaRPr/>
          </a:p>
        </p:txBody>
      </p:sp>
      <p:sp>
        <p:nvSpPr>
          <p:cNvPr id="1961" name="Google Shape;1961;p44"/>
          <p:cNvSpPr txBox="1"/>
          <p:nvPr>
            <p:ph idx="3" type="subTitle"/>
          </p:nvPr>
        </p:nvSpPr>
        <p:spPr>
          <a:xfrm>
            <a:off x="7032900" y="7259619"/>
            <a:ext cx="4222200" cy="1342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Despite being red, Mars is a cold place</a:t>
            </a:r>
            <a:endParaRPr/>
          </a:p>
        </p:txBody>
      </p:sp>
      <p:sp>
        <p:nvSpPr>
          <p:cNvPr id="1962" name="Google Shape;1962;p44"/>
          <p:cNvSpPr txBox="1"/>
          <p:nvPr>
            <p:ph idx="4" type="title"/>
          </p:nvPr>
        </p:nvSpPr>
        <p:spPr>
          <a:xfrm>
            <a:off x="12639600" y="5421316"/>
            <a:ext cx="4222200" cy="18378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75%</a:t>
            </a:r>
            <a:endParaRPr/>
          </a:p>
        </p:txBody>
      </p:sp>
      <p:sp>
        <p:nvSpPr>
          <p:cNvPr id="1963" name="Google Shape;1963;p44"/>
          <p:cNvSpPr txBox="1"/>
          <p:nvPr>
            <p:ph idx="5" type="subTitle"/>
          </p:nvPr>
        </p:nvSpPr>
        <p:spPr>
          <a:xfrm>
            <a:off x="12639600" y="7259023"/>
            <a:ext cx="4222200" cy="1342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Neptune is very far away from us</a:t>
            </a:r>
            <a:endParaRPr/>
          </a:p>
        </p:txBody>
      </p:sp>
      <p:sp>
        <p:nvSpPr>
          <p:cNvPr id="1964" name="Google Shape;1964;p44"/>
          <p:cNvSpPr/>
          <p:nvPr/>
        </p:nvSpPr>
        <p:spPr>
          <a:xfrm flipH="1">
            <a:off x="2149500" y="2310799"/>
            <a:ext cx="2775600" cy="2776200"/>
          </a:xfrm>
          <a:prstGeom prst="donut">
            <a:avLst>
              <a:gd fmla="val 25000" name="adj"/>
            </a:avLst>
          </a:pr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5" name="Google Shape;1965;p44"/>
          <p:cNvSpPr/>
          <p:nvPr/>
        </p:nvSpPr>
        <p:spPr>
          <a:xfrm flipH="1">
            <a:off x="2149200" y="2310799"/>
            <a:ext cx="2776200" cy="2776200"/>
          </a:xfrm>
          <a:prstGeom prst="blockArc">
            <a:avLst>
              <a:gd fmla="val 10800000" name="adj1"/>
              <a:gd fmla="val 16266946" name="adj2"/>
              <a:gd fmla="val 24991" name="adj3"/>
            </a:avLst>
          </a:prstGeom>
          <a:solidFill>
            <a:schemeClr val="lt2"/>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6" name="Google Shape;1966;p44"/>
          <p:cNvSpPr/>
          <p:nvPr/>
        </p:nvSpPr>
        <p:spPr>
          <a:xfrm flipH="1">
            <a:off x="7756200" y="2310799"/>
            <a:ext cx="2775600" cy="2776200"/>
          </a:xfrm>
          <a:prstGeom prst="donut">
            <a:avLst>
              <a:gd fmla="val 25000" name="adj"/>
            </a:avLst>
          </a:pr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7" name="Google Shape;1967;p44"/>
          <p:cNvSpPr/>
          <p:nvPr/>
        </p:nvSpPr>
        <p:spPr>
          <a:xfrm flipH="1">
            <a:off x="7755900" y="2310799"/>
            <a:ext cx="2776200" cy="2776200"/>
          </a:xfrm>
          <a:prstGeom prst="blockArc">
            <a:avLst>
              <a:gd fmla="val 5370209" name="adj1"/>
              <a:gd fmla="val 16266946" name="adj2"/>
              <a:gd fmla="val 24991" name="adj3"/>
            </a:avLst>
          </a:prstGeom>
          <a:solidFill>
            <a:schemeClr val="lt2"/>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8" name="Google Shape;1968;p44"/>
          <p:cNvSpPr/>
          <p:nvPr/>
        </p:nvSpPr>
        <p:spPr>
          <a:xfrm flipH="1">
            <a:off x="13362900" y="2310799"/>
            <a:ext cx="2775600" cy="2776200"/>
          </a:xfrm>
          <a:prstGeom prst="donut">
            <a:avLst>
              <a:gd fmla="val 25000" name="adj"/>
            </a:avLst>
          </a:prstGeom>
          <a:no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9" name="Google Shape;1969;p44"/>
          <p:cNvSpPr/>
          <p:nvPr/>
        </p:nvSpPr>
        <p:spPr>
          <a:xfrm flipH="1">
            <a:off x="13362600" y="2310799"/>
            <a:ext cx="2776200" cy="2776200"/>
          </a:xfrm>
          <a:prstGeom prst="blockArc">
            <a:avLst>
              <a:gd fmla="val 3477" name="adj1"/>
              <a:gd fmla="val 16266946" name="adj2"/>
              <a:gd fmla="val 24991" name="adj3"/>
            </a:avLst>
          </a:prstGeom>
          <a:solidFill>
            <a:schemeClr val="lt2"/>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3" name="Shape 1973"/>
        <p:cNvGrpSpPr/>
        <p:nvPr/>
      </p:nvGrpSpPr>
      <p:grpSpPr>
        <a:xfrm>
          <a:off x="0" y="0"/>
          <a:ext cx="0" cy="0"/>
          <a:chOff x="0" y="0"/>
          <a:chExt cx="0" cy="0"/>
        </a:xfrm>
      </p:grpSpPr>
      <p:sp>
        <p:nvSpPr>
          <p:cNvPr id="1974" name="Google Shape;1974;p45"/>
          <p:cNvSpPr txBox="1"/>
          <p:nvPr>
            <p:ph type="title"/>
          </p:nvPr>
        </p:nvSpPr>
        <p:spPr>
          <a:xfrm>
            <a:off x="5570400" y="5728858"/>
            <a:ext cx="11291400" cy="1285200"/>
          </a:xfrm>
          <a:prstGeom prst="rect">
            <a:avLst/>
          </a:prstGeom>
        </p:spPr>
        <p:txBody>
          <a:bodyPr anchorCtr="0" anchor="b" bIns="182850" lIns="228600" spcFirstLastPara="1" rIns="182850" wrap="square" tIns="182850">
            <a:noAutofit/>
          </a:bodyPr>
          <a:lstStyle/>
          <a:p>
            <a:pPr indent="0" lvl="0" marL="0" rtl="0" algn="r">
              <a:spcBef>
                <a:spcPts val="0"/>
              </a:spcBef>
              <a:spcAft>
                <a:spcPts val="0"/>
              </a:spcAft>
              <a:buNone/>
            </a:pPr>
            <a:r>
              <a:rPr lang="en"/>
              <a:t>—Someone Famous</a:t>
            </a:r>
            <a:endParaRPr/>
          </a:p>
        </p:txBody>
      </p:sp>
      <p:sp>
        <p:nvSpPr>
          <p:cNvPr id="1975" name="Google Shape;1975;p45"/>
          <p:cNvSpPr txBox="1"/>
          <p:nvPr>
            <p:ph idx="1" type="subTitle"/>
          </p:nvPr>
        </p:nvSpPr>
        <p:spPr>
          <a:xfrm>
            <a:off x="5570400" y="3272900"/>
            <a:ext cx="11291400" cy="26082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grpSp>
        <p:nvGrpSpPr>
          <p:cNvPr id="1976" name="Google Shape;1976;p45"/>
          <p:cNvGrpSpPr/>
          <p:nvPr/>
        </p:nvGrpSpPr>
        <p:grpSpPr>
          <a:xfrm>
            <a:off x="-1459204" y="776976"/>
            <a:ext cx="5486803" cy="8431225"/>
            <a:chOff x="5796750" y="-22725"/>
            <a:chExt cx="3347245" cy="5143500"/>
          </a:xfrm>
        </p:grpSpPr>
        <p:sp>
          <p:nvSpPr>
            <p:cNvPr id="1977" name="Google Shape;1977;p45"/>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8" name="Google Shape;1978;p45"/>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9" name="Google Shape;1979;p45"/>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0" name="Google Shape;1980;p45"/>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1" name="Google Shape;1981;p45"/>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2" name="Google Shape;1982;p45"/>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3" name="Google Shape;1983;p45"/>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4" name="Google Shape;1984;p45"/>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5" name="Google Shape;1985;p45"/>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6" name="Google Shape;1986;p45"/>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7" name="Google Shape;1987;p45"/>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8" name="Google Shape;1988;p45"/>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9" name="Google Shape;1989;p45"/>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0" name="Google Shape;1990;p45"/>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1" name="Google Shape;1991;p45"/>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2" name="Google Shape;1992;p45"/>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3" name="Google Shape;1993;p45"/>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4" name="Google Shape;1994;p45"/>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5" name="Google Shape;1995;p45"/>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6" name="Google Shape;1996;p45"/>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7" name="Google Shape;1997;p45"/>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8" name="Google Shape;1998;p45"/>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9" name="Google Shape;1999;p45"/>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000" name="Google Shape;2000;p45"/>
          <p:cNvSpPr txBox="1"/>
          <p:nvPr/>
        </p:nvSpPr>
        <p:spPr>
          <a:xfrm>
            <a:off x="2498400" y="9208200"/>
            <a:ext cx="48288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b="1" lang="en" sz="2800">
                <a:solidFill>
                  <a:schemeClr val="dk2"/>
                </a:solidFill>
                <a:latin typeface="Anaheim"/>
                <a:ea typeface="Anaheim"/>
                <a:cs typeface="Anaheim"/>
                <a:sym typeface="Anaheim"/>
              </a:rPr>
              <a:t>Human organ diseases</a:t>
            </a:r>
            <a:r>
              <a:rPr b="1" lang="en" sz="2800">
                <a:solidFill>
                  <a:schemeClr val="dk2"/>
                </a:solidFill>
                <a:latin typeface="Anaheim"/>
                <a:ea typeface="Anaheim"/>
                <a:cs typeface="Anaheim"/>
                <a:sym typeface="Anaheim"/>
              </a:rPr>
              <a:t> | 2XXX</a:t>
            </a:r>
            <a:endParaRPr b="1" sz="2800">
              <a:solidFill>
                <a:schemeClr val="dk2"/>
              </a:solidFill>
              <a:latin typeface="Anaheim"/>
              <a:ea typeface="Anaheim"/>
              <a:cs typeface="Anaheim"/>
              <a:sym typeface="Anaheim"/>
            </a:endParaRPr>
          </a:p>
        </p:txBody>
      </p:sp>
      <p:sp>
        <p:nvSpPr>
          <p:cNvPr id="2001" name="Google Shape;2001;p45"/>
          <p:cNvSpPr txBox="1"/>
          <p:nvPr/>
        </p:nvSpPr>
        <p:spPr>
          <a:xfrm>
            <a:off x="7468200" y="9208200"/>
            <a:ext cx="33414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2800">
                <a:solidFill>
                  <a:schemeClr val="dk2"/>
                </a:solidFill>
                <a:latin typeface="Anaheim"/>
                <a:ea typeface="Anaheim"/>
                <a:cs typeface="Anaheim"/>
                <a:sym typeface="Anaheim"/>
              </a:rPr>
              <a:t>www.slidesgo.com</a:t>
            </a:r>
            <a:endParaRPr sz="2800">
              <a:solidFill>
                <a:schemeClr val="dk2"/>
              </a:solidFill>
              <a:latin typeface="Anaheim"/>
              <a:ea typeface="Anaheim"/>
              <a:cs typeface="Anaheim"/>
              <a:sym typeface="Anaheim"/>
            </a:endParaRPr>
          </a:p>
        </p:txBody>
      </p:sp>
      <p:sp>
        <p:nvSpPr>
          <p:cNvPr id="2002" name="Google Shape;2002;p45"/>
          <p:cNvSpPr txBox="1"/>
          <p:nvPr/>
        </p:nvSpPr>
        <p:spPr>
          <a:xfrm>
            <a:off x="1426200" y="9208200"/>
            <a:ext cx="639000" cy="709200"/>
          </a:xfrm>
          <a:prstGeom prst="rect">
            <a:avLst/>
          </a:prstGeom>
          <a:solidFill>
            <a:schemeClr val="dk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ton"/>
                <a:ea typeface="Anton"/>
                <a:cs typeface="Anton"/>
                <a:sym typeface="Anton"/>
              </a:rPr>
              <a:t>S</a:t>
            </a:r>
            <a:endParaRPr sz="2800">
              <a:solidFill>
                <a:schemeClr val="lt1"/>
              </a:solidFill>
              <a:latin typeface="Anton"/>
              <a:ea typeface="Anton"/>
              <a:cs typeface="Anton"/>
              <a:sym typeface="Anto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46"/>
          <p:cNvSpPr txBox="1"/>
          <p:nvPr>
            <p:ph idx="13" type="subTitle"/>
          </p:nvPr>
        </p:nvSpPr>
        <p:spPr>
          <a:xfrm>
            <a:off x="4761001" y="5854550"/>
            <a:ext cx="3972000" cy="105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Despite being red, Mars is a very cold place</a:t>
            </a:r>
            <a:endParaRPr/>
          </a:p>
        </p:txBody>
      </p:sp>
      <p:sp>
        <p:nvSpPr>
          <p:cNvPr id="2008" name="Google Shape;2008;p46"/>
          <p:cNvSpPr txBox="1"/>
          <p:nvPr>
            <p:ph idx="15" type="subTitle"/>
          </p:nvPr>
        </p:nvSpPr>
        <p:spPr>
          <a:xfrm>
            <a:off x="10481151" y="5854525"/>
            <a:ext cx="3972000" cy="105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Clr>
                <a:srgbClr val="000000"/>
              </a:buClr>
              <a:buSzPts val="2200"/>
              <a:buFont typeface="Arial"/>
              <a:buNone/>
            </a:pPr>
            <a:r>
              <a:rPr lang="en"/>
              <a:t>Neptune is the farthest planet from the Sun</a:t>
            </a:r>
            <a:endParaRPr/>
          </a:p>
        </p:txBody>
      </p:sp>
      <p:sp>
        <p:nvSpPr>
          <p:cNvPr id="2009" name="Google Shape;2009;p46"/>
          <p:cNvSpPr txBox="1"/>
          <p:nvPr>
            <p:ph idx="9" type="title"/>
          </p:nvPr>
        </p:nvSpPr>
        <p:spPr>
          <a:xfrm>
            <a:off x="4761000" y="5183150"/>
            <a:ext cx="3972000" cy="82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Mars</a:t>
            </a:r>
            <a:endParaRPr/>
          </a:p>
        </p:txBody>
      </p:sp>
      <p:sp>
        <p:nvSpPr>
          <p:cNvPr id="2010" name="Google Shape;2010;p46"/>
          <p:cNvSpPr txBox="1"/>
          <p:nvPr>
            <p:ph idx="14" type="title"/>
          </p:nvPr>
        </p:nvSpPr>
        <p:spPr>
          <a:xfrm>
            <a:off x="10481151" y="5183175"/>
            <a:ext cx="3972000" cy="82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Neptune</a:t>
            </a:r>
            <a:endParaRPr/>
          </a:p>
        </p:txBody>
      </p:sp>
      <p:sp>
        <p:nvSpPr>
          <p:cNvPr id="2011" name="Google Shape;2011;p46"/>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Diagnosis</a:t>
            </a:r>
            <a:endParaRPr/>
          </a:p>
        </p:txBody>
      </p:sp>
      <p:sp>
        <p:nvSpPr>
          <p:cNvPr id="2012" name="Google Shape;2012;p46"/>
          <p:cNvSpPr txBox="1"/>
          <p:nvPr>
            <p:ph idx="2" type="title"/>
          </p:nvPr>
        </p:nvSpPr>
        <p:spPr>
          <a:xfrm>
            <a:off x="4761000" y="2884850"/>
            <a:ext cx="3972000" cy="82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Mercury</a:t>
            </a:r>
            <a:endParaRPr/>
          </a:p>
        </p:txBody>
      </p:sp>
      <p:sp>
        <p:nvSpPr>
          <p:cNvPr id="2013" name="Google Shape;2013;p46"/>
          <p:cNvSpPr txBox="1"/>
          <p:nvPr>
            <p:ph idx="1" type="subTitle"/>
          </p:nvPr>
        </p:nvSpPr>
        <p:spPr>
          <a:xfrm>
            <a:off x="4761000" y="3556250"/>
            <a:ext cx="3972000" cy="105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Mercury is the closest planet to the Sun</a:t>
            </a:r>
            <a:endParaRPr/>
          </a:p>
        </p:txBody>
      </p:sp>
      <p:sp>
        <p:nvSpPr>
          <p:cNvPr id="2014" name="Google Shape;2014;p46"/>
          <p:cNvSpPr txBox="1"/>
          <p:nvPr>
            <p:ph idx="3" type="title"/>
          </p:nvPr>
        </p:nvSpPr>
        <p:spPr>
          <a:xfrm>
            <a:off x="10481144" y="2884850"/>
            <a:ext cx="3972000" cy="82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Venus</a:t>
            </a:r>
            <a:endParaRPr/>
          </a:p>
        </p:txBody>
      </p:sp>
      <p:sp>
        <p:nvSpPr>
          <p:cNvPr id="2015" name="Google Shape;2015;p46"/>
          <p:cNvSpPr txBox="1"/>
          <p:nvPr>
            <p:ph idx="4" type="subTitle"/>
          </p:nvPr>
        </p:nvSpPr>
        <p:spPr>
          <a:xfrm>
            <a:off x="10481250" y="3556250"/>
            <a:ext cx="3972000" cy="105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Venus is the second planet from the Sun</a:t>
            </a:r>
            <a:endParaRPr/>
          </a:p>
        </p:txBody>
      </p:sp>
      <p:sp>
        <p:nvSpPr>
          <p:cNvPr id="2016" name="Google Shape;2016;p46"/>
          <p:cNvSpPr txBox="1"/>
          <p:nvPr>
            <p:ph idx="5" type="title"/>
          </p:nvPr>
        </p:nvSpPr>
        <p:spPr>
          <a:xfrm>
            <a:off x="4761000" y="7481450"/>
            <a:ext cx="3972000" cy="82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Jupiter</a:t>
            </a:r>
            <a:endParaRPr/>
          </a:p>
        </p:txBody>
      </p:sp>
      <p:sp>
        <p:nvSpPr>
          <p:cNvPr id="2017" name="Google Shape;2017;p46"/>
          <p:cNvSpPr txBox="1"/>
          <p:nvPr>
            <p:ph idx="6" type="subTitle"/>
          </p:nvPr>
        </p:nvSpPr>
        <p:spPr>
          <a:xfrm>
            <a:off x="4761000" y="8152800"/>
            <a:ext cx="3972000" cy="105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Jupiter is the biggest planet of them all</a:t>
            </a:r>
            <a:endParaRPr/>
          </a:p>
        </p:txBody>
      </p:sp>
      <p:sp>
        <p:nvSpPr>
          <p:cNvPr id="2018" name="Google Shape;2018;p46"/>
          <p:cNvSpPr txBox="1"/>
          <p:nvPr>
            <p:ph idx="7" type="title"/>
          </p:nvPr>
        </p:nvSpPr>
        <p:spPr>
          <a:xfrm>
            <a:off x="10481144" y="7481450"/>
            <a:ext cx="3972000" cy="82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Saturn</a:t>
            </a:r>
            <a:endParaRPr/>
          </a:p>
        </p:txBody>
      </p:sp>
      <p:sp>
        <p:nvSpPr>
          <p:cNvPr id="2019" name="Google Shape;2019;p46"/>
          <p:cNvSpPr txBox="1"/>
          <p:nvPr>
            <p:ph idx="8" type="subTitle"/>
          </p:nvPr>
        </p:nvSpPr>
        <p:spPr>
          <a:xfrm>
            <a:off x="10481144" y="8152800"/>
            <a:ext cx="3972000" cy="105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It’s composed of hydrogen and helium</a:t>
            </a:r>
            <a:endParaRPr/>
          </a:p>
        </p:txBody>
      </p:sp>
      <p:grpSp>
        <p:nvGrpSpPr>
          <p:cNvPr id="2020" name="Google Shape;2020;p46"/>
          <p:cNvGrpSpPr/>
          <p:nvPr/>
        </p:nvGrpSpPr>
        <p:grpSpPr>
          <a:xfrm>
            <a:off x="3924052" y="8014513"/>
            <a:ext cx="452267" cy="792241"/>
            <a:chOff x="6275635" y="4282651"/>
            <a:chExt cx="209383" cy="366778"/>
          </a:xfrm>
        </p:grpSpPr>
        <p:sp>
          <p:nvSpPr>
            <p:cNvPr id="2021" name="Google Shape;2021;p46"/>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2" name="Google Shape;2022;p46"/>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23" name="Google Shape;2023;p46"/>
          <p:cNvGrpSpPr/>
          <p:nvPr/>
        </p:nvGrpSpPr>
        <p:grpSpPr>
          <a:xfrm>
            <a:off x="3847467" y="5721039"/>
            <a:ext cx="605431" cy="791416"/>
            <a:chOff x="6701186" y="4283033"/>
            <a:chExt cx="280292" cy="366396"/>
          </a:xfrm>
        </p:grpSpPr>
        <p:sp>
          <p:nvSpPr>
            <p:cNvPr id="2024" name="Google Shape;2024;p46"/>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5" name="Google Shape;2025;p46"/>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26" name="Google Shape;2026;p46"/>
          <p:cNvGrpSpPr/>
          <p:nvPr/>
        </p:nvGrpSpPr>
        <p:grpSpPr>
          <a:xfrm>
            <a:off x="9527969" y="3441863"/>
            <a:ext cx="516189" cy="761967"/>
            <a:chOff x="4942472" y="3809318"/>
            <a:chExt cx="238976" cy="352762"/>
          </a:xfrm>
        </p:grpSpPr>
        <p:sp>
          <p:nvSpPr>
            <p:cNvPr id="2027" name="Google Shape;2027;p46"/>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8" name="Google Shape;2028;p46"/>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9" name="Google Shape;2029;p46"/>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0" name="Google Shape;2030;p46"/>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1" name="Google Shape;2031;p46"/>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2" name="Google Shape;2032;p46"/>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3" name="Google Shape;2033;p46"/>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34" name="Google Shape;2034;p46"/>
          <p:cNvGrpSpPr/>
          <p:nvPr/>
        </p:nvGrpSpPr>
        <p:grpSpPr>
          <a:xfrm>
            <a:off x="3834763" y="3441862"/>
            <a:ext cx="630821" cy="761967"/>
            <a:chOff x="7571624" y="3808935"/>
            <a:chExt cx="292047" cy="352762"/>
          </a:xfrm>
        </p:grpSpPr>
        <p:sp>
          <p:nvSpPr>
            <p:cNvPr id="2035" name="Google Shape;2035;p46"/>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6" name="Google Shape;2036;p46"/>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7" name="Google Shape;2037;p46"/>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8" name="Google Shape;2038;p46"/>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9" name="Google Shape;2039;p46"/>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0" name="Google Shape;2040;p46"/>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41" name="Google Shape;2041;p46"/>
          <p:cNvGrpSpPr/>
          <p:nvPr/>
        </p:nvGrpSpPr>
        <p:grpSpPr>
          <a:xfrm>
            <a:off x="9477990" y="8029608"/>
            <a:ext cx="616096" cy="768090"/>
            <a:chOff x="8007400" y="2902278"/>
            <a:chExt cx="285230" cy="355597"/>
          </a:xfrm>
        </p:grpSpPr>
        <p:sp>
          <p:nvSpPr>
            <p:cNvPr id="2042" name="Google Shape;2042;p46"/>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3" name="Google Shape;2043;p46"/>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044" name="Google Shape;2044;p46"/>
          <p:cNvSpPr/>
          <p:nvPr/>
        </p:nvSpPr>
        <p:spPr>
          <a:xfrm>
            <a:off x="9386222" y="5745174"/>
            <a:ext cx="799641" cy="743148"/>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8" name="Shape 2048"/>
        <p:cNvGrpSpPr/>
        <p:nvPr/>
      </p:nvGrpSpPr>
      <p:grpSpPr>
        <a:xfrm>
          <a:off x="0" y="0"/>
          <a:ext cx="0" cy="0"/>
          <a:chOff x="0" y="0"/>
          <a:chExt cx="0" cy="0"/>
        </a:xfrm>
      </p:grpSpPr>
      <p:sp>
        <p:nvSpPr>
          <p:cNvPr id="2049" name="Google Shape;2049;p47"/>
          <p:cNvSpPr txBox="1"/>
          <p:nvPr>
            <p:ph type="title"/>
          </p:nvPr>
        </p:nvSpPr>
        <p:spPr>
          <a:xfrm>
            <a:off x="1440025" y="89370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Prevention</a:t>
            </a:r>
            <a:endParaRPr/>
          </a:p>
        </p:txBody>
      </p:sp>
      <p:sp>
        <p:nvSpPr>
          <p:cNvPr id="2050" name="Google Shape;2050;p47"/>
          <p:cNvSpPr txBox="1"/>
          <p:nvPr/>
        </p:nvSpPr>
        <p:spPr>
          <a:xfrm>
            <a:off x="9233093" y="4045350"/>
            <a:ext cx="3725400" cy="1055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aheim"/>
                <a:ea typeface="Anaheim"/>
                <a:cs typeface="Anaheim"/>
                <a:sym typeface="Anaheim"/>
              </a:rPr>
              <a:t>Despite being red, Mars is a cold place</a:t>
            </a:r>
            <a:endParaRPr sz="2800">
              <a:solidFill>
                <a:schemeClr val="lt1"/>
              </a:solidFill>
              <a:latin typeface="Anaheim"/>
              <a:ea typeface="Anaheim"/>
              <a:cs typeface="Anaheim"/>
              <a:sym typeface="Anaheim"/>
            </a:endParaRPr>
          </a:p>
        </p:txBody>
      </p:sp>
      <p:sp>
        <p:nvSpPr>
          <p:cNvPr id="2051" name="Google Shape;2051;p47"/>
          <p:cNvSpPr txBox="1"/>
          <p:nvPr/>
        </p:nvSpPr>
        <p:spPr>
          <a:xfrm>
            <a:off x="1426200" y="3373950"/>
            <a:ext cx="3725400" cy="8238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Venus</a:t>
            </a:r>
            <a:endParaRPr sz="4000">
              <a:solidFill>
                <a:schemeClr val="dk2"/>
              </a:solidFill>
              <a:latin typeface="JetBrains Mono"/>
              <a:ea typeface="JetBrains Mono"/>
              <a:cs typeface="JetBrains Mono"/>
              <a:sym typeface="JetBrains Mono"/>
            </a:endParaRPr>
          </a:p>
        </p:txBody>
      </p:sp>
      <p:sp>
        <p:nvSpPr>
          <p:cNvPr id="2052" name="Google Shape;2052;p47"/>
          <p:cNvSpPr txBox="1"/>
          <p:nvPr/>
        </p:nvSpPr>
        <p:spPr>
          <a:xfrm>
            <a:off x="1426200" y="4045350"/>
            <a:ext cx="3725400" cy="1055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aheim"/>
                <a:ea typeface="Anaheim"/>
                <a:cs typeface="Anaheim"/>
                <a:sym typeface="Anaheim"/>
              </a:rPr>
              <a:t>Venus is the second planet from the Sun</a:t>
            </a:r>
            <a:endParaRPr sz="2800">
              <a:solidFill>
                <a:schemeClr val="lt1"/>
              </a:solidFill>
              <a:latin typeface="Anaheim"/>
              <a:ea typeface="Anaheim"/>
              <a:cs typeface="Anaheim"/>
              <a:sym typeface="Anaheim"/>
            </a:endParaRPr>
          </a:p>
        </p:txBody>
      </p:sp>
      <p:sp>
        <p:nvSpPr>
          <p:cNvPr id="2053" name="Google Shape;2053;p47"/>
          <p:cNvSpPr txBox="1"/>
          <p:nvPr/>
        </p:nvSpPr>
        <p:spPr>
          <a:xfrm>
            <a:off x="5329653" y="6664700"/>
            <a:ext cx="3725400" cy="8238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Jupiter</a:t>
            </a:r>
            <a:endParaRPr sz="4000">
              <a:solidFill>
                <a:schemeClr val="dk2"/>
              </a:solidFill>
              <a:latin typeface="JetBrains Mono"/>
              <a:ea typeface="JetBrains Mono"/>
              <a:cs typeface="JetBrains Mono"/>
              <a:sym typeface="JetBrains Mono"/>
            </a:endParaRPr>
          </a:p>
        </p:txBody>
      </p:sp>
      <p:sp>
        <p:nvSpPr>
          <p:cNvPr id="2054" name="Google Shape;2054;p47"/>
          <p:cNvSpPr txBox="1"/>
          <p:nvPr/>
        </p:nvSpPr>
        <p:spPr>
          <a:xfrm>
            <a:off x="5329650" y="7336100"/>
            <a:ext cx="3725400" cy="1055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aheim"/>
                <a:ea typeface="Anaheim"/>
                <a:cs typeface="Anaheim"/>
                <a:sym typeface="Anaheim"/>
              </a:rPr>
              <a:t>It’s the biggest planet in the Solar System</a:t>
            </a:r>
            <a:endParaRPr sz="2800">
              <a:solidFill>
                <a:schemeClr val="lt1"/>
              </a:solidFill>
              <a:latin typeface="Anaheim"/>
              <a:ea typeface="Anaheim"/>
              <a:cs typeface="Anaheim"/>
              <a:sym typeface="Anaheim"/>
            </a:endParaRPr>
          </a:p>
        </p:txBody>
      </p:sp>
      <p:sp>
        <p:nvSpPr>
          <p:cNvPr id="2055" name="Google Shape;2055;p47"/>
          <p:cNvSpPr txBox="1"/>
          <p:nvPr/>
        </p:nvSpPr>
        <p:spPr>
          <a:xfrm>
            <a:off x="9233093" y="3373950"/>
            <a:ext cx="3725400" cy="8238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Mars</a:t>
            </a:r>
            <a:endParaRPr sz="4000">
              <a:solidFill>
                <a:schemeClr val="dk2"/>
              </a:solidFill>
              <a:latin typeface="JetBrains Mono"/>
              <a:ea typeface="JetBrains Mono"/>
              <a:cs typeface="JetBrains Mono"/>
              <a:sym typeface="JetBrains Mono"/>
            </a:endParaRPr>
          </a:p>
        </p:txBody>
      </p:sp>
      <p:sp>
        <p:nvSpPr>
          <p:cNvPr id="2056" name="Google Shape;2056;p47"/>
          <p:cNvSpPr txBox="1"/>
          <p:nvPr/>
        </p:nvSpPr>
        <p:spPr>
          <a:xfrm>
            <a:off x="13136547" y="6664700"/>
            <a:ext cx="3725400" cy="8238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Saturn</a:t>
            </a:r>
            <a:endParaRPr sz="4000">
              <a:solidFill>
                <a:schemeClr val="dk2"/>
              </a:solidFill>
              <a:latin typeface="JetBrains Mono"/>
              <a:ea typeface="JetBrains Mono"/>
              <a:cs typeface="JetBrains Mono"/>
              <a:sym typeface="JetBrains Mono"/>
            </a:endParaRPr>
          </a:p>
        </p:txBody>
      </p:sp>
      <p:sp>
        <p:nvSpPr>
          <p:cNvPr id="2057" name="Google Shape;2057;p47"/>
          <p:cNvSpPr txBox="1"/>
          <p:nvPr/>
        </p:nvSpPr>
        <p:spPr>
          <a:xfrm>
            <a:off x="13136541" y="7336100"/>
            <a:ext cx="3725400" cy="1055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aheim"/>
                <a:ea typeface="Anaheim"/>
                <a:cs typeface="Anaheim"/>
                <a:sym typeface="Anaheim"/>
              </a:rPr>
              <a:t>Saturn is a gas giant and has several rings</a:t>
            </a:r>
            <a:endParaRPr sz="2800">
              <a:solidFill>
                <a:schemeClr val="lt1"/>
              </a:solidFill>
              <a:latin typeface="Anaheim"/>
              <a:ea typeface="Anaheim"/>
              <a:cs typeface="Anaheim"/>
              <a:sym typeface="Anaheim"/>
            </a:endParaRPr>
          </a:p>
        </p:txBody>
      </p:sp>
      <p:cxnSp>
        <p:nvCxnSpPr>
          <p:cNvPr id="2058" name="Google Shape;2058;p47"/>
          <p:cNvCxnSpPr>
            <a:stCxn id="2052" idx="2"/>
            <a:endCxn id="2059" idx="0"/>
          </p:cNvCxnSpPr>
          <p:nvPr/>
        </p:nvCxnSpPr>
        <p:spPr>
          <a:xfrm>
            <a:off x="3288900" y="5100750"/>
            <a:ext cx="0" cy="573600"/>
          </a:xfrm>
          <a:prstGeom prst="straightConnector1">
            <a:avLst/>
          </a:prstGeom>
          <a:noFill/>
          <a:ln cap="flat" cmpd="sng" w="9525">
            <a:solidFill>
              <a:schemeClr val="lt2"/>
            </a:solidFill>
            <a:prstDash val="solid"/>
            <a:round/>
            <a:headEnd len="med" w="med" type="none"/>
            <a:tailEnd len="med" w="med" type="none"/>
          </a:ln>
        </p:spPr>
      </p:cxnSp>
      <p:cxnSp>
        <p:nvCxnSpPr>
          <p:cNvPr id="2060" name="Google Shape;2060;p47"/>
          <p:cNvCxnSpPr>
            <a:stCxn id="2053" idx="0"/>
            <a:endCxn id="2061" idx="4"/>
          </p:cNvCxnSpPr>
          <p:nvPr/>
        </p:nvCxnSpPr>
        <p:spPr>
          <a:xfrm rot="10800000">
            <a:off x="7192353" y="6091100"/>
            <a:ext cx="0" cy="573600"/>
          </a:xfrm>
          <a:prstGeom prst="straightConnector1">
            <a:avLst/>
          </a:prstGeom>
          <a:noFill/>
          <a:ln cap="flat" cmpd="sng" w="9525">
            <a:solidFill>
              <a:schemeClr val="lt2"/>
            </a:solidFill>
            <a:prstDash val="solid"/>
            <a:round/>
            <a:headEnd len="med" w="med" type="none"/>
            <a:tailEnd len="med" w="med" type="none"/>
          </a:ln>
        </p:spPr>
      </p:cxnSp>
      <p:cxnSp>
        <p:nvCxnSpPr>
          <p:cNvPr id="2062" name="Google Shape;2062;p47"/>
          <p:cNvCxnSpPr>
            <a:stCxn id="2056" idx="0"/>
            <a:endCxn id="2063" idx="4"/>
          </p:cNvCxnSpPr>
          <p:nvPr/>
        </p:nvCxnSpPr>
        <p:spPr>
          <a:xfrm rot="10800000">
            <a:off x="14999247" y="6091100"/>
            <a:ext cx="0" cy="573600"/>
          </a:xfrm>
          <a:prstGeom prst="straightConnector1">
            <a:avLst/>
          </a:prstGeom>
          <a:noFill/>
          <a:ln cap="flat" cmpd="sng" w="9525">
            <a:solidFill>
              <a:schemeClr val="lt2"/>
            </a:solidFill>
            <a:prstDash val="solid"/>
            <a:round/>
            <a:headEnd len="med" w="med" type="none"/>
            <a:tailEnd len="med" w="med" type="none"/>
          </a:ln>
        </p:spPr>
      </p:cxnSp>
      <p:cxnSp>
        <p:nvCxnSpPr>
          <p:cNvPr id="2064" name="Google Shape;2064;p47"/>
          <p:cNvCxnSpPr>
            <a:stCxn id="2050" idx="2"/>
            <a:endCxn id="2065" idx="0"/>
          </p:cNvCxnSpPr>
          <p:nvPr/>
        </p:nvCxnSpPr>
        <p:spPr>
          <a:xfrm>
            <a:off x="11095793" y="5100750"/>
            <a:ext cx="0" cy="573600"/>
          </a:xfrm>
          <a:prstGeom prst="straightConnector1">
            <a:avLst/>
          </a:prstGeom>
          <a:noFill/>
          <a:ln cap="flat" cmpd="sng" w="9525">
            <a:solidFill>
              <a:schemeClr val="lt2"/>
            </a:solidFill>
            <a:prstDash val="solid"/>
            <a:round/>
            <a:headEnd len="med" w="med" type="none"/>
            <a:tailEnd len="med" w="med" type="none"/>
          </a:ln>
        </p:spPr>
      </p:cxnSp>
      <p:cxnSp>
        <p:nvCxnSpPr>
          <p:cNvPr id="2066" name="Google Shape;2066;p47"/>
          <p:cNvCxnSpPr>
            <a:stCxn id="2059" idx="6"/>
            <a:endCxn id="2061" idx="2"/>
          </p:cNvCxnSpPr>
          <p:nvPr/>
        </p:nvCxnSpPr>
        <p:spPr>
          <a:xfrm>
            <a:off x="3497400" y="5882725"/>
            <a:ext cx="3486600" cy="0"/>
          </a:xfrm>
          <a:prstGeom prst="straightConnector1">
            <a:avLst/>
          </a:prstGeom>
          <a:noFill/>
          <a:ln cap="flat" cmpd="sng" w="9525">
            <a:solidFill>
              <a:schemeClr val="lt2"/>
            </a:solidFill>
            <a:prstDash val="solid"/>
            <a:round/>
            <a:headEnd len="med" w="med" type="none"/>
            <a:tailEnd len="med" w="med" type="none"/>
          </a:ln>
        </p:spPr>
      </p:cxnSp>
      <p:cxnSp>
        <p:nvCxnSpPr>
          <p:cNvPr id="2067" name="Google Shape;2067;p47"/>
          <p:cNvCxnSpPr>
            <a:stCxn id="2061" idx="6"/>
            <a:endCxn id="2065" idx="2"/>
          </p:cNvCxnSpPr>
          <p:nvPr/>
        </p:nvCxnSpPr>
        <p:spPr>
          <a:xfrm>
            <a:off x="7400850" y="5882725"/>
            <a:ext cx="3486600" cy="0"/>
          </a:xfrm>
          <a:prstGeom prst="straightConnector1">
            <a:avLst/>
          </a:prstGeom>
          <a:noFill/>
          <a:ln cap="flat" cmpd="sng" w="9525">
            <a:solidFill>
              <a:schemeClr val="lt2"/>
            </a:solidFill>
            <a:prstDash val="solid"/>
            <a:round/>
            <a:headEnd len="med" w="med" type="none"/>
            <a:tailEnd len="med" w="med" type="none"/>
          </a:ln>
        </p:spPr>
      </p:cxnSp>
      <p:cxnSp>
        <p:nvCxnSpPr>
          <p:cNvPr id="2068" name="Google Shape;2068;p47"/>
          <p:cNvCxnSpPr>
            <a:stCxn id="2065" idx="6"/>
            <a:endCxn id="2063" idx="2"/>
          </p:cNvCxnSpPr>
          <p:nvPr/>
        </p:nvCxnSpPr>
        <p:spPr>
          <a:xfrm>
            <a:off x="11304300" y="5882725"/>
            <a:ext cx="3486600" cy="0"/>
          </a:xfrm>
          <a:prstGeom prst="straightConnector1">
            <a:avLst/>
          </a:prstGeom>
          <a:noFill/>
          <a:ln cap="flat" cmpd="sng" w="9525">
            <a:solidFill>
              <a:schemeClr val="lt2"/>
            </a:solidFill>
            <a:prstDash val="solid"/>
            <a:round/>
            <a:headEnd len="med" w="med" type="none"/>
            <a:tailEnd len="med" w="med" type="none"/>
          </a:ln>
        </p:spPr>
      </p:cxnSp>
      <p:sp>
        <p:nvSpPr>
          <p:cNvPr id="2059" name="Google Shape;2059;p47"/>
          <p:cNvSpPr/>
          <p:nvPr/>
        </p:nvSpPr>
        <p:spPr>
          <a:xfrm>
            <a:off x="3080400" y="5674225"/>
            <a:ext cx="417000" cy="417000"/>
          </a:xfrm>
          <a:prstGeom prst="ellipse">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1" name="Google Shape;2061;p47"/>
          <p:cNvSpPr/>
          <p:nvPr/>
        </p:nvSpPr>
        <p:spPr>
          <a:xfrm>
            <a:off x="6983850" y="5674225"/>
            <a:ext cx="417000" cy="417000"/>
          </a:xfrm>
          <a:prstGeom prst="ellipse">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5" name="Google Shape;2065;p47"/>
          <p:cNvSpPr/>
          <p:nvPr/>
        </p:nvSpPr>
        <p:spPr>
          <a:xfrm>
            <a:off x="10887300" y="5674225"/>
            <a:ext cx="417000" cy="417000"/>
          </a:xfrm>
          <a:prstGeom prst="ellipse">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3" name="Google Shape;2063;p47"/>
          <p:cNvSpPr/>
          <p:nvPr/>
        </p:nvSpPr>
        <p:spPr>
          <a:xfrm>
            <a:off x="14790750" y="5674225"/>
            <a:ext cx="417000" cy="417000"/>
          </a:xfrm>
          <a:prstGeom prst="ellipse">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069" name="Google Shape;2069;p47"/>
          <p:cNvGrpSpPr/>
          <p:nvPr/>
        </p:nvGrpSpPr>
        <p:grpSpPr>
          <a:xfrm>
            <a:off x="10870663" y="7212647"/>
            <a:ext cx="450263" cy="785602"/>
            <a:chOff x="7184363" y="3809604"/>
            <a:chExt cx="202184" cy="352762"/>
          </a:xfrm>
        </p:grpSpPr>
        <p:sp>
          <p:nvSpPr>
            <p:cNvPr id="2070" name="Google Shape;2070;p47"/>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1" name="Google Shape;2071;p47"/>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72" name="Google Shape;2072;p47"/>
          <p:cNvGrpSpPr/>
          <p:nvPr/>
        </p:nvGrpSpPr>
        <p:grpSpPr>
          <a:xfrm>
            <a:off x="6917811" y="3909520"/>
            <a:ext cx="549084" cy="817667"/>
            <a:chOff x="4940592" y="1500690"/>
            <a:chExt cx="246558" cy="367161"/>
          </a:xfrm>
        </p:grpSpPr>
        <p:sp>
          <p:nvSpPr>
            <p:cNvPr id="2073" name="Google Shape;2073;p47"/>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4" name="Google Shape;2074;p47"/>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5" name="Google Shape;2075;p47"/>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6" name="Google Shape;2076;p47"/>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077" name="Google Shape;2077;p47"/>
          <p:cNvGrpSpPr/>
          <p:nvPr/>
        </p:nvGrpSpPr>
        <p:grpSpPr>
          <a:xfrm>
            <a:off x="2870784" y="7195765"/>
            <a:ext cx="836254" cy="819370"/>
            <a:chOff x="6657194" y="2434073"/>
            <a:chExt cx="375507" cy="367925"/>
          </a:xfrm>
        </p:grpSpPr>
        <p:sp>
          <p:nvSpPr>
            <p:cNvPr id="2078" name="Google Shape;2078;p47"/>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9" name="Google Shape;2079;p47"/>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0" name="Google Shape;2080;p47"/>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081" name="Google Shape;2081;p47"/>
          <p:cNvSpPr/>
          <p:nvPr/>
        </p:nvSpPr>
        <p:spPr>
          <a:xfrm>
            <a:off x="14589148" y="3909747"/>
            <a:ext cx="820208" cy="817229"/>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5" name="Shape 2085"/>
        <p:cNvGrpSpPr/>
        <p:nvPr/>
      </p:nvGrpSpPr>
      <p:grpSpPr>
        <a:xfrm>
          <a:off x="0" y="0"/>
          <a:ext cx="0" cy="0"/>
          <a:chOff x="0" y="0"/>
          <a:chExt cx="0" cy="0"/>
        </a:xfrm>
      </p:grpSpPr>
      <p:sp>
        <p:nvSpPr>
          <p:cNvPr id="2086" name="Google Shape;2086;p48"/>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Treatment</a:t>
            </a:r>
            <a:endParaRPr/>
          </a:p>
        </p:txBody>
      </p:sp>
      <p:graphicFrame>
        <p:nvGraphicFramePr>
          <p:cNvPr id="2087" name="Google Shape;2087;p48"/>
          <p:cNvGraphicFramePr/>
          <p:nvPr/>
        </p:nvGraphicFramePr>
        <p:xfrm>
          <a:off x="1905000" y="3269300"/>
          <a:ext cx="3000000" cy="3000000"/>
        </p:xfrm>
        <a:graphic>
          <a:graphicData uri="http://schemas.openxmlformats.org/drawingml/2006/table">
            <a:tbl>
              <a:tblPr>
                <a:noFill/>
                <a:tableStyleId>{5049CB6D-5244-4305-9CDE-B518A4EB0C2E}</a:tableStyleId>
              </a:tblPr>
              <a:tblGrid>
                <a:gridCol w="2895600"/>
                <a:gridCol w="2895600"/>
                <a:gridCol w="2895600"/>
                <a:gridCol w="2895600"/>
                <a:gridCol w="2895600"/>
              </a:tblGrid>
              <a:tr h="1569750">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Descrp.</a:t>
                      </a:r>
                      <a:endParaRPr sz="2400">
                        <a:solidFill>
                          <a:schemeClr val="dk2"/>
                        </a:solidFill>
                        <a:latin typeface="JetBrains Mono"/>
                        <a:ea typeface="JetBrains Mono"/>
                        <a:cs typeface="JetBrains Mono"/>
                        <a:sym typeface="JetBrains Mono"/>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Week </a:t>
                      </a:r>
                      <a:r>
                        <a:rPr lang="en" sz="4000">
                          <a:solidFill>
                            <a:schemeClr val="dk2"/>
                          </a:solidFill>
                          <a:latin typeface="JetBrains Mono"/>
                          <a:ea typeface="JetBrains Mono"/>
                          <a:cs typeface="JetBrains Mono"/>
                          <a:sym typeface="JetBrains Mono"/>
                        </a:rPr>
                        <a:t>1</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Week </a:t>
                      </a:r>
                      <a:r>
                        <a:rPr lang="en" sz="4000">
                          <a:solidFill>
                            <a:schemeClr val="dk2"/>
                          </a:solidFill>
                          <a:latin typeface="JetBrains Mono"/>
                          <a:ea typeface="JetBrains Mono"/>
                          <a:cs typeface="JetBrains Mono"/>
                          <a:sym typeface="JetBrains Mono"/>
                        </a:rPr>
                        <a:t>2</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Week </a:t>
                      </a:r>
                      <a:r>
                        <a:rPr lang="en" sz="4000">
                          <a:solidFill>
                            <a:schemeClr val="dk2"/>
                          </a:solidFill>
                          <a:latin typeface="JetBrains Mono"/>
                          <a:ea typeface="JetBrains Mono"/>
                          <a:cs typeface="JetBrains Mono"/>
                          <a:sym typeface="JetBrains Mono"/>
                        </a:rPr>
                        <a:t>3</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Week 4</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1569750">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Mercury</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2"/>
                          </a:solidFill>
                          <a:latin typeface="Anaheim"/>
                          <a:ea typeface="Anaheim"/>
                          <a:cs typeface="Anaheim"/>
                          <a:sym typeface="Anaheim"/>
                        </a:rPr>
                        <a:t>Neptune is far away from us</a:t>
                      </a:r>
                      <a:endParaRPr sz="2800">
                        <a:solidFill>
                          <a:schemeClr val="dk2"/>
                        </a:solidFill>
                        <a:latin typeface="Anaheim"/>
                        <a:ea typeface="Anaheim"/>
                        <a:cs typeface="Anaheim"/>
                        <a:sym typeface="Anaheim"/>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2"/>
                          </a:solidFill>
                          <a:latin typeface="Anaheim"/>
                          <a:ea typeface="Anaheim"/>
                          <a:cs typeface="Anaheim"/>
                          <a:sym typeface="Anaheim"/>
                        </a:rPr>
                        <a:t>Venus has a beautiful name</a:t>
                      </a:r>
                      <a:endParaRPr sz="2800">
                        <a:solidFill>
                          <a:schemeClr val="dk2"/>
                        </a:solidFill>
                        <a:latin typeface="Anaheim"/>
                        <a:ea typeface="Anaheim"/>
                        <a:cs typeface="Anaheim"/>
                        <a:sym typeface="Anaheim"/>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2"/>
                          </a:solidFill>
                          <a:latin typeface="Anaheim"/>
                          <a:ea typeface="Anaheim"/>
                          <a:cs typeface="Anaheim"/>
                          <a:sym typeface="Anaheim"/>
                        </a:rPr>
                        <a:t>Jupiter is a huge gas giant</a:t>
                      </a:r>
                      <a:endParaRPr sz="2800">
                        <a:solidFill>
                          <a:schemeClr val="dk2"/>
                        </a:solidFill>
                        <a:latin typeface="Anaheim"/>
                        <a:ea typeface="Anaheim"/>
                        <a:cs typeface="Anaheim"/>
                        <a:sym typeface="Anaheim"/>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2"/>
                          </a:solidFill>
                          <a:latin typeface="Anaheim"/>
                          <a:ea typeface="Anaheim"/>
                          <a:cs typeface="Anaheim"/>
                          <a:sym typeface="Anaheim"/>
                        </a:rPr>
                        <a:t>Pluto is now a dwarf planet</a:t>
                      </a:r>
                      <a:endParaRPr sz="2800">
                        <a:solidFill>
                          <a:schemeClr val="dk2"/>
                        </a:solidFill>
                        <a:latin typeface="Anaheim"/>
                        <a:ea typeface="Anaheim"/>
                        <a:cs typeface="Anaheim"/>
                        <a:sym typeface="Anaheim"/>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1569750">
                <a:tc>
                  <a:txBody>
                    <a:bodyPr/>
                    <a:lstStyle/>
                    <a:p>
                      <a:pPr indent="0" lvl="0" marL="0" rtl="0" algn="ctr">
                        <a:spcBef>
                          <a:spcPts val="0"/>
                        </a:spcBef>
                        <a:spcAft>
                          <a:spcPts val="0"/>
                        </a:spcAft>
                        <a:buNone/>
                      </a:pPr>
                      <a:r>
                        <a:rPr lang="en" sz="4000">
                          <a:solidFill>
                            <a:schemeClr val="dk2"/>
                          </a:solidFill>
                          <a:latin typeface="JetBrains Mono"/>
                          <a:ea typeface="JetBrains Mono"/>
                          <a:cs typeface="JetBrains Mono"/>
                          <a:sym typeface="JetBrains Mono"/>
                        </a:rPr>
                        <a:t>Neptune</a:t>
                      </a:r>
                      <a:endParaRPr sz="4000">
                        <a:solidFill>
                          <a:schemeClr val="dk2"/>
                        </a:solidFill>
                        <a:latin typeface="JetBrains Mono"/>
                        <a:ea typeface="JetBrains Mono"/>
                        <a:cs typeface="JetBrains Mono"/>
                        <a:sym typeface="JetBrains Mono"/>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chemeClr val="dk2"/>
                        </a:buClr>
                        <a:buSzPts val="2200"/>
                        <a:buFont typeface="Arial"/>
                        <a:buNone/>
                      </a:pPr>
                      <a:r>
                        <a:rPr lang="en" sz="2800">
                          <a:solidFill>
                            <a:schemeClr val="dk2"/>
                          </a:solidFill>
                          <a:latin typeface="Anaheim"/>
                          <a:ea typeface="Anaheim"/>
                          <a:cs typeface="Anaheim"/>
                          <a:sym typeface="Anaheim"/>
                        </a:rPr>
                        <a:t>Mercury is a small planet</a:t>
                      </a:r>
                      <a:endParaRPr sz="2800">
                        <a:solidFill>
                          <a:schemeClr val="dk2"/>
                        </a:solidFill>
                        <a:latin typeface="Anaheim"/>
                        <a:ea typeface="Anaheim"/>
                        <a:cs typeface="Anaheim"/>
                        <a:sym typeface="Anaheim"/>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2"/>
                          </a:solidFill>
                          <a:latin typeface="Anaheim"/>
                          <a:ea typeface="Anaheim"/>
                          <a:cs typeface="Anaheim"/>
                          <a:sym typeface="Anaheim"/>
                        </a:rPr>
                        <a:t>Mars is a very cold place</a:t>
                      </a:r>
                      <a:endParaRPr sz="2800">
                        <a:solidFill>
                          <a:schemeClr val="dk2"/>
                        </a:solidFill>
                        <a:latin typeface="Anaheim"/>
                        <a:ea typeface="Anaheim"/>
                        <a:cs typeface="Anaheim"/>
                        <a:sym typeface="Anaheim"/>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00000"/>
                        </a:lnSpc>
                        <a:spcBef>
                          <a:spcPts val="0"/>
                        </a:spcBef>
                        <a:spcAft>
                          <a:spcPts val="3200"/>
                        </a:spcAft>
                        <a:buClr>
                          <a:schemeClr val="dk2"/>
                        </a:buClr>
                        <a:buSzPts val="2200"/>
                        <a:buFont typeface="Arial"/>
                        <a:buNone/>
                      </a:pPr>
                      <a:r>
                        <a:rPr lang="en" sz="2800">
                          <a:solidFill>
                            <a:schemeClr val="dk2"/>
                          </a:solidFill>
                          <a:latin typeface="Anaheim"/>
                          <a:ea typeface="Anaheim"/>
                          <a:cs typeface="Anaheim"/>
                          <a:sym typeface="Anaheim"/>
                        </a:rPr>
                        <a:t>Saturn has beautiful rings</a:t>
                      </a:r>
                      <a:endParaRPr sz="2800">
                        <a:solidFill>
                          <a:schemeClr val="dk2"/>
                        </a:solidFill>
                        <a:latin typeface="Anaheim"/>
                        <a:ea typeface="Anaheim"/>
                        <a:cs typeface="Anaheim"/>
                        <a:sym typeface="Anaheim"/>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00000"/>
                        </a:lnSpc>
                        <a:spcBef>
                          <a:spcPts val="0"/>
                        </a:spcBef>
                        <a:spcAft>
                          <a:spcPts val="3200"/>
                        </a:spcAft>
                        <a:buNone/>
                      </a:pPr>
                      <a:r>
                        <a:rPr lang="en" sz="2800">
                          <a:solidFill>
                            <a:schemeClr val="dk2"/>
                          </a:solidFill>
                          <a:latin typeface="Anaheim"/>
                          <a:ea typeface="Anaheim"/>
                          <a:cs typeface="Anaheim"/>
                          <a:sym typeface="Anaheim"/>
                        </a:rPr>
                        <a:t>Earth is the planet with life</a:t>
                      </a:r>
                      <a:endParaRPr sz="2800">
                        <a:solidFill>
                          <a:schemeClr val="dk2"/>
                        </a:solidFill>
                        <a:latin typeface="Anaheim"/>
                        <a:ea typeface="Anaheim"/>
                        <a:cs typeface="Anaheim"/>
                        <a:sym typeface="Anaheim"/>
                      </a:endParaRPr>
                    </a:p>
                  </a:txBody>
                  <a:tcPr marT="182850" marB="182850" marR="182850" marL="18285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1" name="Shape 2091"/>
        <p:cNvGrpSpPr/>
        <p:nvPr/>
      </p:nvGrpSpPr>
      <p:grpSpPr>
        <a:xfrm>
          <a:off x="0" y="0"/>
          <a:ext cx="0" cy="0"/>
          <a:chOff x="0" y="0"/>
          <a:chExt cx="0" cy="0"/>
        </a:xfrm>
      </p:grpSpPr>
      <p:sp>
        <p:nvSpPr>
          <p:cNvPr id="2092" name="Google Shape;2092;p49"/>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Recommendations</a:t>
            </a:r>
            <a:endParaRPr/>
          </a:p>
        </p:txBody>
      </p:sp>
      <p:sp>
        <p:nvSpPr>
          <p:cNvPr id="2093" name="Google Shape;2093;p49"/>
          <p:cNvSpPr txBox="1"/>
          <p:nvPr>
            <p:ph idx="1" type="subTitle"/>
          </p:nvPr>
        </p:nvSpPr>
        <p:spPr>
          <a:xfrm>
            <a:off x="2769500" y="3730750"/>
            <a:ext cx="6100200" cy="5077800"/>
          </a:xfrm>
          <a:prstGeom prst="rect">
            <a:avLst/>
          </a:prstGeom>
        </p:spPr>
        <p:txBody>
          <a:bodyPr anchorCtr="0" anchor="t" bIns="182850" lIns="182850" spcFirstLastPara="1" rIns="182850" wrap="square" tIns="182850">
            <a:noAutofit/>
          </a:bodyPr>
          <a:lstStyle/>
          <a:p>
            <a:pPr indent="-635000" lvl="0" marL="914400" rtl="0" algn="l">
              <a:spcBef>
                <a:spcPts val="0"/>
              </a:spcBef>
              <a:spcAft>
                <a:spcPts val="0"/>
              </a:spcAft>
              <a:buClr>
                <a:schemeClr val="dk2"/>
              </a:buClr>
              <a:buSzPts val="2800"/>
              <a:buChar char="●"/>
            </a:pPr>
            <a:r>
              <a:rPr lang="en"/>
              <a:t>You can describe what the patient shouldn’t do here</a:t>
            </a:r>
            <a:endParaRPr/>
          </a:p>
          <a:p>
            <a:pPr indent="-635000" lvl="0" marL="914400" rtl="0" algn="l">
              <a:spcBef>
                <a:spcPts val="1000"/>
              </a:spcBef>
              <a:spcAft>
                <a:spcPts val="0"/>
              </a:spcAft>
              <a:buClr>
                <a:schemeClr val="dk2"/>
              </a:buClr>
              <a:buSzPts val="2800"/>
              <a:buChar char="●"/>
            </a:pPr>
            <a:r>
              <a:rPr lang="en"/>
              <a:t>You can describe what the patient shouldn’t do here</a:t>
            </a:r>
            <a:endParaRPr/>
          </a:p>
          <a:p>
            <a:pPr indent="-635000" lvl="0" marL="914400" rtl="0" algn="l">
              <a:spcBef>
                <a:spcPts val="1000"/>
              </a:spcBef>
              <a:spcAft>
                <a:spcPts val="0"/>
              </a:spcAft>
              <a:buClr>
                <a:schemeClr val="dk2"/>
              </a:buClr>
              <a:buSzPts val="2800"/>
              <a:buChar char="●"/>
            </a:pPr>
            <a:r>
              <a:rPr lang="en"/>
              <a:t>You can describe what the patient shouldn’t do here</a:t>
            </a:r>
            <a:endParaRPr/>
          </a:p>
          <a:p>
            <a:pPr indent="-635000" lvl="0" marL="914400" rtl="0" algn="l">
              <a:spcBef>
                <a:spcPts val="1000"/>
              </a:spcBef>
              <a:spcAft>
                <a:spcPts val="0"/>
              </a:spcAft>
              <a:buClr>
                <a:schemeClr val="dk2"/>
              </a:buClr>
              <a:buSzPts val="2800"/>
              <a:buChar char="●"/>
            </a:pPr>
            <a:r>
              <a:rPr lang="en"/>
              <a:t>You can describe what the patient shouldn’t do here</a:t>
            </a:r>
            <a:endParaRPr/>
          </a:p>
          <a:p>
            <a:pPr indent="-635000" lvl="0" marL="914400" rtl="0" algn="l">
              <a:spcBef>
                <a:spcPts val="1000"/>
              </a:spcBef>
              <a:spcAft>
                <a:spcPts val="1000"/>
              </a:spcAft>
              <a:buClr>
                <a:schemeClr val="dk2"/>
              </a:buClr>
              <a:buSzPts val="2800"/>
              <a:buChar char="●"/>
            </a:pPr>
            <a:r>
              <a:rPr lang="en"/>
              <a:t>You can describe what the patient shouldn’t do here</a:t>
            </a:r>
            <a:endParaRPr/>
          </a:p>
        </p:txBody>
      </p:sp>
      <p:sp>
        <p:nvSpPr>
          <p:cNvPr id="2094" name="Google Shape;2094;p49"/>
          <p:cNvSpPr txBox="1"/>
          <p:nvPr>
            <p:ph idx="2" type="subTitle"/>
          </p:nvPr>
        </p:nvSpPr>
        <p:spPr>
          <a:xfrm>
            <a:off x="9418261" y="3730750"/>
            <a:ext cx="6100200" cy="5077800"/>
          </a:xfrm>
          <a:prstGeom prst="rect">
            <a:avLst/>
          </a:prstGeom>
        </p:spPr>
        <p:txBody>
          <a:bodyPr anchorCtr="0" anchor="t" bIns="182850" lIns="182850" spcFirstLastPara="1" rIns="182850" wrap="square" tIns="182850">
            <a:noAutofit/>
          </a:bodyPr>
          <a:lstStyle/>
          <a:p>
            <a:pPr indent="-635000" lvl="0" marL="914400" rtl="0" algn="l">
              <a:spcBef>
                <a:spcPts val="0"/>
              </a:spcBef>
              <a:spcAft>
                <a:spcPts val="0"/>
              </a:spcAft>
              <a:buClr>
                <a:schemeClr val="dk2"/>
              </a:buClr>
              <a:buSzPts val="2800"/>
              <a:buChar char="●"/>
            </a:pPr>
            <a:r>
              <a:rPr lang="en"/>
              <a:t>You can describe what the patient should do here</a:t>
            </a:r>
            <a:endParaRPr/>
          </a:p>
          <a:p>
            <a:pPr indent="-635000" lvl="0" marL="914400" rtl="0" algn="l">
              <a:spcBef>
                <a:spcPts val="1000"/>
              </a:spcBef>
              <a:spcAft>
                <a:spcPts val="0"/>
              </a:spcAft>
              <a:buClr>
                <a:schemeClr val="dk2"/>
              </a:buClr>
              <a:buSzPts val="2800"/>
              <a:buChar char="●"/>
            </a:pPr>
            <a:r>
              <a:rPr lang="en"/>
              <a:t>You can describe what the patient should do here</a:t>
            </a:r>
            <a:endParaRPr/>
          </a:p>
          <a:p>
            <a:pPr indent="-635000" lvl="0" marL="914400" rtl="0" algn="l">
              <a:spcBef>
                <a:spcPts val="1000"/>
              </a:spcBef>
              <a:spcAft>
                <a:spcPts val="0"/>
              </a:spcAft>
              <a:buClr>
                <a:schemeClr val="dk2"/>
              </a:buClr>
              <a:buSzPts val="2800"/>
              <a:buChar char="●"/>
            </a:pPr>
            <a:r>
              <a:rPr lang="en"/>
              <a:t>You can describe what the patient should do here</a:t>
            </a:r>
            <a:endParaRPr/>
          </a:p>
          <a:p>
            <a:pPr indent="-635000" lvl="0" marL="914400" rtl="0" algn="l">
              <a:spcBef>
                <a:spcPts val="1000"/>
              </a:spcBef>
              <a:spcAft>
                <a:spcPts val="0"/>
              </a:spcAft>
              <a:buClr>
                <a:schemeClr val="dk2"/>
              </a:buClr>
              <a:buSzPts val="2800"/>
              <a:buChar char="●"/>
            </a:pPr>
            <a:r>
              <a:rPr lang="en"/>
              <a:t>You can describe what the patient should do here</a:t>
            </a:r>
            <a:endParaRPr/>
          </a:p>
          <a:p>
            <a:pPr indent="-635000" lvl="0" marL="914400" rtl="0" algn="l">
              <a:spcBef>
                <a:spcPts val="1000"/>
              </a:spcBef>
              <a:spcAft>
                <a:spcPts val="1000"/>
              </a:spcAft>
              <a:buClr>
                <a:schemeClr val="dk2"/>
              </a:buClr>
              <a:buSzPts val="2800"/>
              <a:buChar char="●"/>
            </a:pPr>
            <a:r>
              <a:rPr lang="en"/>
              <a:t>You can describe what the patient should do here</a:t>
            </a:r>
            <a:endParaRPr/>
          </a:p>
        </p:txBody>
      </p:sp>
      <p:sp>
        <p:nvSpPr>
          <p:cNvPr id="2095" name="Google Shape;2095;p49"/>
          <p:cNvSpPr txBox="1"/>
          <p:nvPr>
            <p:ph idx="3" type="title"/>
          </p:nvPr>
        </p:nvSpPr>
        <p:spPr>
          <a:xfrm>
            <a:off x="2769500" y="3059350"/>
            <a:ext cx="61002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Don’ts</a:t>
            </a:r>
            <a:endParaRPr/>
          </a:p>
        </p:txBody>
      </p:sp>
      <p:sp>
        <p:nvSpPr>
          <p:cNvPr id="2096" name="Google Shape;2096;p49"/>
          <p:cNvSpPr txBox="1"/>
          <p:nvPr>
            <p:ph idx="4" type="title"/>
          </p:nvPr>
        </p:nvSpPr>
        <p:spPr>
          <a:xfrm>
            <a:off x="9418250" y="3059350"/>
            <a:ext cx="61002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Dos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0" name="Shape 2100"/>
        <p:cNvGrpSpPr/>
        <p:nvPr/>
      </p:nvGrpSpPr>
      <p:grpSpPr>
        <a:xfrm>
          <a:off x="0" y="0"/>
          <a:ext cx="0" cy="0"/>
          <a:chOff x="0" y="0"/>
          <a:chExt cx="0" cy="0"/>
        </a:xfrm>
      </p:grpSpPr>
      <p:sp>
        <p:nvSpPr>
          <p:cNvPr id="2101" name="Google Shape;2101;p50"/>
          <p:cNvSpPr txBox="1"/>
          <p:nvPr>
            <p:ph type="title"/>
          </p:nvPr>
        </p:nvSpPr>
        <p:spPr>
          <a:xfrm>
            <a:off x="3577800" y="3204400"/>
            <a:ext cx="11132400" cy="5058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Awesome words</a:t>
            </a:r>
            <a:endParaRPr/>
          </a:p>
        </p:txBody>
      </p:sp>
      <p:sp>
        <p:nvSpPr>
          <p:cNvPr id="2102" name="Google Shape;2102;p50"/>
          <p:cNvSpPr txBox="1"/>
          <p:nvPr/>
        </p:nvSpPr>
        <p:spPr>
          <a:xfrm>
            <a:off x="2498400" y="9208200"/>
            <a:ext cx="49560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b="1" lang="en" sz="2800">
                <a:solidFill>
                  <a:schemeClr val="dk2"/>
                </a:solidFill>
                <a:latin typeface="Anaheim"/>
                <a:ea typeface="Anaheim"/>
                <a:cs typeface="Anaheim"/>
                <a:sym typeface="Anaheim"/>
              </a:rPr>
              <a:t>Human organ diseases</a:t>
            </a:r>
            <a:r>
              <a:rPr b="1" lang="en" sz="2800">
                <a:solidFill>
                  <a:schemeClr val="dk2"/>
                </a:solidFill>
                <a:latin typeface="Anaheim"/>
                <a:ea typeface="Anaheim"/>
                <a:cs typeface="Anaheim"/>
                <a:sym typeface="Anaheim"/>
              </a:rPr>
              <a:t> | 2XXX</a:t>
            </a:r>
            <a:endParaRPr b="1" sz="2800">
              <a:solidFill>
                <a:schemeClr val="dk2"/>
              </a:solidFill>
              <a:latin typeface="Anaheim"/>
              <a:ea typeface="Anaheim"/>
              <a:cs typeface="Anaheim"/>
              <a:sym typeface="Anaheim"/>
            </a:endParaRPr>
          </a:p>
        </p:txBody>
      </p:sp>
      <p:sp>
        <p:nvSpPr>
          <p:cNvPr id="2103" name="Google Shape;2103;p50"/>
          <p:cNvSpPr txBox="1"/>
          <p:nvPr/>
        </p:nvSpPr>
        <p:spPr>
          <a:xfrm>
            <a:off x="12568750" y="9208200"/>
            <a:ext cx="42828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2800">
                <a:solidFill>
                  <a:schemeClr val="dk2"/>
                </a:solidFill>
                <a:uFill>
                  <a:noFill/>
                </a:uFill>
                <a:latin typeface="Anaheim"/>
                <a:ea typeface="Anaheim"/>
                <a:cs typeface="Anaheim"/>
                <a:sym typeface="Anaheim"/>
                <a:hlinkClick r:id="rId3">
                  <a:extLst>
                    <a:ext uri="{A12FA001-AC4F-418D-AE19-62706E023703}">
                      <ahyp:hlinkClr val="tx"/>
                    </a:ext>
                  </a:extLst>
                </a:hlinkClick>
              </a:rPr>
              <a:t>www.slidesgo.com</a:t>
            </a:r>
            <a:r>
              <a:rPr lang="en" sz="2800">
                <a:solidFill>
                  <a:schemeClr val="dk2"/>
                </a:solidFill>
                <a:latin typeface="Anaheim"/>
                <a:ea typeface="Anaheim"/>
                <a:cs typeface="Anaheim"/>
                <a:sym typeface="Anaheim"/>
              </a:rPr>
              <a:t> | 2XXX</a:t>
            </a:r>
            <a:endParaRPr sz="2800">
              <a:solidFill>
                <a:schemeClr val="dk2"/>
              </a:solidFill>
              <a:latin typeface="Anaheim"/>
              <a:ea typeface="Anaheim"/>
              <a:cs typeface="Anaheim"/>
              <a:sym typeface="Anaheim"/>
            </a:endParaRPr>
          </a:p>
        </p:txBody>
      </p:sp>
      <p:sp>
        <p:nvSpPr>
          <p:cNvPr id="2104" name="Google Shape;2104;p50"/>
          <p:cNvSpPr txBox="1"/>
          <p:nvPr/>
        </p:nvSpPr>
        <p:spPr>
          <a:xfrm>
            <a:off x="1426200" y="9208200"/>
            <a:ext cx="639000" cy="709200"/>
          </a:xfrm>
          <a:prstGeom prst="rect">
            <a:avLst/>
          </a:prstGeom>
          <a:solidFill>
            <a:schemeClr val="dk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ton"/>
                <a:ea typeface="Anton"/>
                <a:cs typeface="Anton"/>
                <a:sym typeface="Anton"/>
              </a:rPr>
              <a:t>S</a:t>
            </a:r>
            <a:endParaRPr sz="2800">
              <a:solidFill>
                <a:schemeClr val="lt1"/>
              </a:solidFill>
              <a:latin typeface="Anton"/>
              <a:ea typeface="Anton"/>
              <a:cs typeface="Anton"/>
              <a:sym typeface="Anto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32" name="Shape 1532"/>
        <p:cNvGrpSpPr/>
        <p:nvPr/>
      </p:nvGrpSpPr>
      <p:grpSpPr>
        <a:xfrm>
          <a:off x="0" y="0"/>
          <a:ext cx="0" cy="0"/>
          <a:chOff x="0" y="0"/>
          <a:chExt cx="0" cy="0"/>
        </a:xfrm>
      </p:grpSpPr>
      <p:sp>
        <p:nvSpPr>
          <p:cNvPr id="1533" name="Google Shape;1533;p33"/>
          <p:cNvSpPr txBox="1"/>
          <p:nvPr>
            <p:ph type="ctrTitle"/>
          </p:nvPr>
        </p:nvSpPr>
        <p:spPr>
          <a:xfrm>
            <a:off x="1426200" y="1720300"/>
            <a:ext cx="8376600" cy="4963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Clr>
                <a:schemeClr val="dk2"/>
              </a:buClr>
              <a:buSzPts val="2200"/>
              <a:buFont typeface="Arial"/>
              <a:buNone/>
            </a:pPr>
            <a:r>
              <a:rPr lang="en"/>
              <a:t>Human Organ Diseases</a:t>
            </a:r>
            <a:endParaRPr sz="24000">
              <a:solidFill>
                <a:schemeClr val="dk2"/>
              </a:solidFill>
            </a:endParaRPr>
          </a:p>
        </p:txBody>
      </p:sp>
      <p:sp>
        <p:nvSpPr>
          <p:cNvPr id="1534" name="Google Shape;1534;p33"/>
          <p:cNvSpPr txBox="1"/>
          <p:nvPr>
            <p:ph idx="1" type="subTitle"/>
          </p:nvPr>
        </p:nvSpPr>
        <p:spPr>
          <a:xfrm>
            <a:off x="1426200" y="7049050"/>
            <a:ext cx="7422000" cy="951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Here is where your presentation begins</a:t>
            </a:r>
            <a:endParaRPr/>
          </a:p>
        </p:txBody>
      </p:sp>
      <p:grpSp>
        <p:nvGrpSpPr>
          <p:cNvPr id="1535" name="Google Shape;1535;p33"/>
          <p:cNvGrpSpPr/>
          <p:nvPr/>
        </p:nvGrpSpPr>
        <p:grpSpPr>
          <a:xfrm>
            <a:off x="11364796" y="927876"/>
            <a:ext cx="5486803" cy="8431225"/>
            <a:chOff x="5796750" y="-22725"/>
            <a:chExt cx="3347245" cy="5143500"/>
          </a:xfrm>
        </p:grpSpPr>
        <p:sp>
          <p:nvSpPr>
            <p:cNvPr id="1536" name="Google Shape;1536;p33"/>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7" name="Google Shape;1537;p33"/>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 name="Google Shape;1538;p33"/>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 name="Google Shape;1539;p33"/>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 name="Google Shape;1540;p33"/>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 name="Google Shape;1541;p33"/>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 name="Google Shape;1542;p33"/>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 name="Google Shape;1543;p33"/>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 name="Google Shape;1544;p33"/>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5" name="Google Shape;1545;p33"/>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6" name="Google Shape;1546;p33"/>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 name="Google Shape;1547;p33"/>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 name="Google Shape;1548;p33"/>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 name="Google Shape;1549;p33"/>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 name="Google Shape;1550;p33"/>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1" name="Google Shape;1551;p33"/>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 name="Google Shape;1552;p33"/>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3" name="Google Shape;1553;p33"/>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4" name="Google Shape;1554;p33"/>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5" name="Google Shape;1555;p33"/>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6" name="Google Shape;1556;p33"/>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7" name="Google Shape;1557;p33"/>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 name="Google Shape;1558;p33"/>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59" name="Google Shape;1559;p33"/>
          <p:cNvSpPr txBox="1"/>
          <p:nvPr>
            <p:ph idx="1" type="subTitle"/>
          </p:nvPr>
        </p:nvSpPr>
        <p:spPr>
          <a:xfrm>
            <a:off x="2498400" y="9208200"/>
            <a:ext cx="4828800" cy="709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b="1" lang="en">
                <a:solidFill>
                  <a:schemeClr val="dk2"/>
                </a:solidFill>
              </a:rPr>
              <a:t>Human organ diseases | 2XXX</a:t>
            </a:r>
            <a:endParaRPr b="1">
              <a:solidFill>
                <a:schemeClr val="dk2"/>
              </a:solidFill>
            </a:endParaRPr>
          </a:p>
        </p:txBody>
      </p:sp>
      <p:sp>
        <p:nvSpPr>
          <p:cNvPr id="1560" name="Google Shape;1560;p33"/>
          <p:cNvSpPr txBox="1"/>
          <p:nvPr>
            <p:ph idx="1" type="subTitle"/>
          </p:nvPr>
        </p:nvSpPr>
        <p:spPr>
          <a:xfrm>
            <a:off x="7468200" y="9208200"/>
            <a:ext cx="3341400" cy="709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solidFill>
                  <a:schemeClr val="dk2"/>
                </a:solidFill>
              </a:rPr>
              <a:t>www.slidesgo.com</a:t>
            </a:r>
            <a:endParaRPr>
              <a:solidFill>
                <a:schemeClr val="dk2"/>
              </a:solidFill>
            </a:endParaRPr>
          </a:p>
        </p:txBody>
      </p:sp>
      <p:sp>
        <p:nvSpPr>
          <p:cNvPr id="1561" name="Google Shape;1561;p33"/>
          <p:cNvSpPr txBox="1"/>
          <p:nvPr>
            <p:ph idx="1" type="subTitle"/>
          </p:nvPr>
        </p:nvSpPr>
        <p:spPr>
          <a:xfrm>
            <a:off x="1426200" y="9208200"/>
            <a:ext cx="639000" cy="709200"/>
          </a:xfrm>
          <a:prstGeom prst="rect">
            <a:avLst/>
          </a:prstGeom>
          <a:solidFill>
            <a:schemeClr val="dk2"/>
          </a:solidFill>
        </p:spPr>
        <p:txBody>
          <a:bodyPr anchorCtr="0" anchor="ctr" bIns="182850" lIns="182850" spcFirstLastPara="1" rIns="182850" wrap="square" tIns="182850">
            <a:noAutofit/>
          </a:bodyPr>
          <a:lstStyle/>
          <a:p>
            <a:pPr indent="0" lvl="0" marL="0" rtl="0" algn="ctr">
              <a:spcBef>
                <a:spcPts val="0"/>
              </a:spcBef>
              <a:spcAft>
                <a:spcPts val="0"/>
              </a:spcAft>
              <a:buNone/>
            </a:pPr>
            <a:r>
              <a:rPr lang="en">
                <a:solidFill>
                  <a:schemeClr val="lt1"/>
                </a:solidFill>
                <a:latin typeface="Anton"/>
                <a:ea typeface="Anton"/>
                <a:cs typeface="Anton"/>
                <a:sym typeface="Anton"/>
              </a:rPr>
              <a:t>S</a:t>
            </a:r>
            <a:endParaRPr>
              <a:solidFill>
                <a:schemeClr val="lt1"/>
              </a:solidFill>
              <a:latin typeface="Anton"/>
              <a:ea typeface="Anton"/>
              <a:cs typeface="Anton"/>
              <a:sym typeface="Anton"/>
            </a:endParaRPr>
          </a:p>
        </p:txBody>
      </p:sp>
      <p:cxnSp>
        <p:nvCxnSpPr>
          <p:cNvPr id="1562" name="Google Shape;1562;p33"/>
          <p:cNvCxnSpPr/>
          <p:nvPr/>
        </p:nvCxnSpPr>
        <p:spPr>
          <a:xfrm>
            <a:off x="1426200" y="512700"/>
            <a:ext cx="154254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8" name="Shape 2108"/>
        <p:cNvGrpSpPr/>
        <p:nvPr/>
      </p:nvGrpSpPr>
      <p:grpSpPr>
        <a:xfrm>
          <a:off x="0" y="0"/>
          <a:ext cx="0" cy="0"/>
          <a:chOff x="0" y="0"/>
          <a:chExt cx="0" cy="0"/>
        </a:xfrm>
      </p:grpSpPr>
      <p:sp>
        <p:nvSpPr>
          <p:cNvPr id="2109" name="Google Shape;2109;p51"/>
          <p:cNvSpPr txBox="1"/>
          <p:nvPr>
            <p:ph type="title"/>
          </p:nvPr>
        </p:nvSpPr>
        <p:spPr>
          <a:xfrm>
            <a:off x="1440025" y="89370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Prevalence</a:t>
            </a:r>
            <a:endParaRPr/>
          </a:p>
        </p:txBody>
      </p:sp>
      <p:grpSp>
        <p:nvGrpSpPr>
          <p:cNvPr id="2110" name="Google Shape;2110;p51"/>
          <p:cNvGrpSpPr/>
          <p:nvPr/>
        </p:nvGrpSpPr>
        <p:grpSpPr>
          <a:xfrm>
            <a:off x="5168530" y="3771242"/>
            <a:ext cx="7950952" cy="4236523"/>
            <a:chOff x="233350" y="949250"/>
            <a:chExt cx="7137300" cy="3802300"/>
          </a:xfrm>
        </p:grpSpPr>
        <p:sp>
          <p:nvSpPr>
            <p:cNvPr id="2111" name="Google Shape;2111;p5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2" name="Google Shape;2112;p5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3" name="Google Shape;2113;p5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4" name="Google Shape;2114;p5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5" name="Google Shape;2115;p5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6" name="Google Shape;2116;p5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7" name="Google Shape;2117;p5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8" name="Google Shape;2118;p5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9" name="Google Shape;2119;p5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0" name="Google Shape;2120;p5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1" name="Google Shape;2121;p5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2" name="Google Shape;2122;p5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3" name="Google Shape;2123;p5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4" name="Google Shape;2124;p5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5" name="Google Shape;2125;p5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6" name="Google Shape;2126;p5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7" name="Google Shape;2127;p5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8" name="Google Shape;2128;p5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9" name="Google Shape;2129;p5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0" name="Google Shape;2130;p5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1" name="Google Shape;2131;p5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2" name="Google Shape;2132;p5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3" name="Google Shape;2133;p5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4" name="Google Shape;2134;p5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5" name="Google Shape;2135;p5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6" name="Google Shape;2136;p5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7" name="Google Shape;2137;p5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8" name="Google Shape;2138;p5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9" name="Google Shape;2139;p5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0" name="Google Shape;2140;p5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1" name="Google Shape;2141;p5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2" name="Google Shape;2142;p5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3" name="Google Shape;2143;p5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4" name="Google Shape;2144;p5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5" name="Google Shape;2145;p5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6" name="Google Shape;2146;p5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7" name="Google Shape;2147;p5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8" name="Google Shape;2148;p5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9" name="Google Shape;2149;p5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0" name="Google Shape;2150;p5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1" name="Google Shape;2151;p5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2" name="Google Shape;2152;p5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3" name="Google Shape;2153;p5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4" name="Google Shape;2154;p5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5" name="Google Shape;2155;p5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6" name="Google Shape;2156;p5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7" name="Google Shape;2157;p5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8" name="Google Shape;2158;p5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9" name="Google Shape;2159;p5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0" name="Google Shape;2160;p5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1" name="Google Shape;2161;p5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162" name="Google Shape;2162;p51"/>
          <p:cNvSpPr txBox="1"/>
          <p:nvPr/>
        </p:nvSpPr>
        <p:spPr>
          <a:xfrm>
            <a:off x="13136543" y="4188350"/>
            <a:ext cx="3725400" cy="1055400"/>
          </a:xfrm>
          <a:prstGeom prst="rect">
            <a:avLst/>
          </a:prstGeom>
          <a:noFill/>
          <a:ln>
            <a:noFill/>
          </a:ln>
        </p:spPr>
        <p:txBody>
          <a:bodyPr anchorCtr="0" anchor="t" bIns="182850" lIns="182850" spcFirstLastPara="1" rIns="182850" wrap="square" tIns="182850">
            <a:noAutofit/>
          </a:bodyPr>
          <a:lstStyle/>
          <a:p>
            <a:pPr indent="0" lvl="0" marL="0" rtl="0" algn="r">
              <a:spcBef>
                <a:spcPts val="0"/>
              </a:spcBef>
              <a:spcAft>
                <a:spcPts val="0"/>
              </a:spcAft>
              <a:buNone/>
            </a:pPr>
            <a:r>
              <a:rPr lang="en" sz="2800">
                <a:solidFill>
                  <a:schemeClr val="lt1"/>
                </a:solidFill>
                <a:latin typeface="Anaheim"/>
                <a:ea typeface="Anaheim"/>
                <a:cs typeface="Anaheim"/>
                <a:sym typeface="Anaheim"/>
              </a:rPr>
              <a:t>Despite being red, Mars is a cold place</a:t>
            </a:r>
            <a:endParaRPr sz="2800">
              <a:solidFill>
                <a:schemeClr val="lt1"/>
              </a:solidFill>
              <a:latin typeface="Anaheim"/>
              <a:ea typeface="Anaheim"/>
              <a:cs typeface="Anaheim"/>
              <a:sym typeface="Anaheim"/>
            </a:endParaRPr>
          </a:p>
        </p:txBody>
      </p:sp>
      <p:sp>
        <p:nvSpPr>
          <p:cNvPr id="2163" name="Google Shape;2163;p51"/>
          <p:cNvSpPr txBox="1"/>
          <p:nvPr/>
        </p:nvSpPr>
        <p:spPr>
          <a:xfrm>
            <a:off x="1426200" y="3516950"/>
            <a:ext cx="3725400" cy="823800"/>
          </a:xfrm>
          <a:prstGeom prst="rect">
            <a:avLst/>
          </a:prstGeom>
          <a:noFill/>
          <a:ln>
            <a:noFill/>
          </a:ln>
        </p:spPr>
        <p:txBody>
          <a:bodyPr anchorCtr="0" anchor="b" bIns="182850" lIns="182850" spcFirstLastPara="1" rIns="182850" wrap="square" tIns="182850">
            <a:noAutofit/>
          </a:bodyPr>
          <a:lstStyle/>
          <a:p>
            <a:pPr indent="0" lvl="0" marL="0" rtl="0" algn="l">
              <a:spcBef>
                <a:spcPts val="0"/>
              </a:spcBef>
              <a:spcAft>
                <a:spcPts val="0"/>
              </a:spcAft>
              <a:buNone/>
            </a:pPr>
            <a:r>
              <a:rPr lang="en" sz="4000">
                <a:solidFill>
                  <a:schemeClr val="dk2"/>
                </a:solidFill>
                <a:latin typeface="JetBrains Mono"/>
                <a:ea typeface="JetBrains Mono"/>
                <a:cs typeface="JetBrains Mono"/>
                <a:sym typeface="JetBrains Mono"/>
              </a:rPr>
              <a:t>Venus</a:t>
            </a:r>
            <a:endParaRPr sz="4000">
              <a:solidFill>
                <a:schemeClr val="dk2"/>
              </a:solidFill>
              <a:latin typeface="JetBrains Mono"/>
              <a:ea typeface="JetBrains Mono"/>
              <a:cs typeface="JetBrains Mono"/>
              <a:sym typeface="JetBrains Mono"/>
            </a:endParaRPr>
          </a:p>
        </p:txBody>
      </p:sp>
      <p:sp>
        <p:nvSpPr>
          <p:cNvPr id="2164" name="Google Shape;2164;p51"/>
          <p:cNvSpPr txBox="1"/>
          <p:nvPr/>
        </p:nvSpPr>
        <p:spPr>
          <a:xfrm>
            <a:off x="1426200" y="4188350"/>
            <a:ext cx="3725400" cy="10554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2800">
                <a:solidFill>
                  <a:schemeClr val="lt1"/>
                </a:solidFill>
                <a:latin typeface="Anaheim"/>
                <a:ea typeface="Anaheim"/>
                <a:cs typeface="Anaheim"/>
                <a:sym typeface="Anaheim"/>
              </a:rPr>
              <a:t>Venus is the second planet from the Sun</a:t>
            </a:r>
            <a:endParaRPr sz="2800">
              <a:solidFill>
                <a:schemeClr val="lt1"/>
              </a:solidFill>
              <a:latin typeface="Anaheim"/>
              <a:ea typeface="Anaheim"/>
              <a:cs typeface="Anaheim"/>
              <a:sym typeface="Anaheim"/>
            </a:endParaRPr>
          </a:p>
        </p:txBody>
      </p:sp>
      <p:sp>
        <p:nvSpPr>
          <p:cNvPr id="2165" name="Google Shape;2165;p51"/>
          <p:cNvSpPr txBox="1"/>
          <p:nvPr/>
        </p:nvSpPr>
        <p:spPr>
          <a:xfrm>
            <a:off x="1426203" y="6375000"/>
            <a:ext cx="3725400" cy="823800"/>
          </a:xfrm>
          <a:prstGeom prst="rect">
            <a:avLst/>
          </a:prstGeom>
          <a:noFill/>
          <a:ln>
            <a:noFill/>
          </a:ln>
        </p:spPr>
        <p:txBody>
          <a:bodyPr anchorCtr="0" anchor="b" bIns="182850" lIns="182850" spcFirstLastPara="1" rIns="182850" wrap="square" tIns="182850">
            <a:noAutofit/>
          </a:bodyPr>
          <a:lstStyle/>
          <a:p>
            <a:pPr indent="0" lvl="0" marL="0" rtl="0" algn="l">
              <a:spcBef>
                <a:spcPts val="0"/>
              </a:spcBef>
              <a:spcAft>
                <a:spcPts val="0"/>
              </a:spcAft>
              <a:buNone/>
            </a:pPr>
            <a:r>
              <a:rPr lang="en" sz="4000">
                <a:solidFill>
                  <a:schemeClr val="dk2"/>
                </a:solidFill>
                <a:latin typeface="JetBrains Mono"/>
                <a:ea typeface="JetBrains Mono"/>
                <a:cs typeface="JetBrains Mono"/>
                <a:sym typeface="JetBrains Mono"/>
              </a:rPr>
              <a:t>Jupiter</a:t>
            </a:r>
            <a:endParaRPr sz="4000">
              <a:solidFill>
                <a:schemeClr val="dk2"/>
              </a:solidFill>
              <a:latin typeface="JetBrains Mono"/>
              <a:ea typeface="JetBrains Mono"/>
              <a:cs typeface="JetBrains Mono"/>
              <a:sym typeface="JetBrains Mono"/>
            </a:endParaRPr>
          </a:p>
        </p:txBody>
      </p:sp>
      <p:sp>
        <p:nvSpPr>
          <p:cNvPr id="2166" name="Google Shape;2166;p51"/>
          <p:cNvSpPr txBox="1"/>
          <p:nvPr/>
        </p:nvSpPr>
        <p:spPr>
          <a:xfrm>
            <a:off x="1426200" y="7046400"/>
            <a:ext cx="3725400" cy="10554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2800">
                <a:solidFill>
                  <a:schemeClr val="lt1"/>
                </a:solidFill>
                <a:latin typeface="Anaheim"/>
                <a:ea typeface="Anaheim"/>
                <a:cs typeface="Anaheim"/>
                <a:sym typeface="Anaheim"/>
              </a:rPr>
              <a:t>It’s the biggest planet in the Solar System</a:t>
            </a:r>
            <a:endParaRPr sz="2800">
              <a:solidFill>
                <a:schemeClr val="lt1"/>
              </a:solidFill>
              <a:latin typeface="Anaheim"/>
              <a:ea typeface="Anaheim"/>
              <a:cs typeface="Anaheim"/>
              <a:sym typeface="Anaheim"/>
            </a:endParaRPr>
          </a:p>
        </p:txBody>
      </p:sp>
      <p:sp>
        <p:nvSpPr>
          <p:cNvPr id="2167" name="Google Shape;2167;p51"/>
          <p:cNvSpPr txBox="1"/>
          <p:nvPr/>
        </p:nvSpPr>
        <p:spPr>
          <a:xfrm>
            <a:off x="13146150" y="3516950"/>
            <a:ext cx="3715800" cy="823800"/>
          </a:xfrm>
          <a:prstGeom prst="rect">
            <a:avLst/>
          </a:prstGeom>
          <a:noFill/>
          <a:ln>
            <a:noFill/>
          </a:ln>
        </p:spPr>
        <p:txBody>
          <a:bodyPr anchorCtr="0" anchor="b" bIns="182850" lIns="182850" spcFirstLastPara="1" rIns="182850" wrap="square" tIns="182850">
            <a:noAutofit/>
          </a:bodyPr>
          <a:lstStyle/>
          <a:p>
            <a:pPr indent="0" lvl="0" marL="0" rtl="0" algn="r">
              <a:spcBef>
                <a:spcPts val="0"/>
              </a:spcBef>
              <a:spcAft>
                <a:spcPts val="0"/>
              </a:spcAft>
              <a:buNone/>
            </a:pPr>
            <a:r>
              <a:rPr lang="en" sz="4000">
                <a:solidFill>
                  <a:schemeClr val="dk2"/>
                </a:solidFill>
                <a:latin typeface="JetBrains Mono"/>
                <a:ea typeface="JetBrains Mono"/>
                <a:cs typeface="JetBrains Mono"/>
                <a:sym typeface="JetBrains Mono"/>
              </a:rPr>
              <a:t>Mars</a:t>
            </a:r>
            <a:endParaRPr sz="4000">
              <a:solidFill>
                <a:schemeClr val="dk2"/>
              </a:solidFill>
              <a:latin typeface="JetBrains Mono"/>
              <a:ea typeface="JetBrains Mono"/>
              <a:cs typeface="JetBrains Mono"/>
              <a:sym typeface="JetBrains Mono"/>
            </a:endParaRPr>
          </a:p>
        </p:txBody>
      </p:sp>
      <p:sp>
        <p:nvSpPr>
          <p:cNvPr id="2168" name="Google Shape;2168;p51"/>
          <p:cNvSpPr txBox="1"/>
          <p:nvPr/>
        </p:nvSpPr>
        <p:spPr>
          <a:xfrm>
            <a:off x="13146153" y="6375000"/>
            <a:ext cx="3715800" cy="823800"/>
          </a:xfrm>
          <a:prstGeom prst="rect">
            <a:avLst/>
          </a:prstGeom>
          <a:noFill/>
          <a:ln>
            <a:noFill/>
          </a:ln>
        </p:spPr>
        <p:txBody>
          <a:bodyPr anchorCtr="0" anchor="b" bIns="182850" lIns="182850" spcFirstLastPara="1" rIns="182850" wrap="square" tIns="182850">
            <a:noAutofit/>
          </a:bodyPr>
          <a:lstStyle/>
          <a:p>
            <a:pPr indent="0" lvl="0" marL="0" rtl="0" algn="r">
              <a:spcBef>
                <a:spcPts val="0"/>
              </a:spcBef>
              <a:spcAft>
                <a:spcPts val="0"/>
              </a:spcAft>
              <a:buNone/>
            </a:pPr>
            <a:r>
              <a:rPr lang="en" sz="4000">
                <a:solidFill>
                  <a:schemeClr val="dk2"/>
                </a:solidFill>
                <a:latin typeface="JetBrains Mono"/>
                <a:ea typeface="JetBrains Mono"/>
                <a:cs typeface="JetBrains Mono"/>
                <a:sym typeface="JetBrains Mono"/>
              </a:rPr>
              <a:t>Saturn</a:t>
            </a:r>
            <a:endParaRPr sz="4000">
              <a:solidFill>
                <a:schemeClr val="dk2"/>
              </a:solidFill>
              <a:latin typeface="JetBrains Mono"/>
              <a:ea typeface="JetBrains Mono"/>
              <a:cs typeface="JetBrains Mono"/>
              <a:sym typeface="JetBrains Mono"/>
            </a:endParaRPr>
          </a:p>
        </p:txBody>
      </p:sp>
      <p:sp>
        <p:nvSpPr>
          <p:cNvPr id="2169" name="Google Shape;2169;p51"/>
          <p:cNvSpPr txBox="1"/>
          <p:nvPr/>
        </p:nvSpPr>
        <p:spPr>
          <a:xfrm>
            <a:off x="13136541" y="7046400"/>
            <a:ext cx="3725400" cy="1055400"/>
          </a:xfrm>
          <a:prstGeom prst="rect">
            <a:avLst/>
          </a:prstGeom>
          <a:noFill/>
          <a:ln>
            <a:noFill/>
          </a:ln>
        </p:spPr>
        <p:txBody>
          <a:bodyPr anchorCtr="0" anchor="t" bIns="182850" lIns="182850" spcFirstLastPara="1" rIns="182850" wrap="square" tIns="182850">
            <a:noAutofit/>
          </a:bodyPr>
          <a:lstStyle/>
          <a:p>
            <a:pPr indent="0" lvl="0" marL="0" rtl="0" algn="r">
              <a:spcBef>
                <a:spcPts val="0"/>
              </a:spcBef>
              <a:spcAft>
                <a:spcPts val="0"/>
              </a:spcAft>
              <a:buNone/>
            </a:pPr>
            <a:r>
              <a:rPr lang="en" sz="2800">
                <a:solidFill>
                  <a:schemeClr val="lt1"/>
                </a:solidFill>
                <a:latin typeface="Anaheim"/>
                <a:ea typeface="Anaheim"/>
                <a:cs typeface="Anaheim"/>
                <a:sym typeface="Anaheim"/>
              </a:rPr>
              <a:t>Saturn is a gas giant and has several rings</a:t>
            </a:r>
            <a:endParaRPr sz="2800">
              <a:solidFill>
                <a:schemeClr val="lt1"/>
              </a:solidFill>
              <a:latin typeface="Anaheim"/>
              <a:ea typeface="Anaheim"/>
              <a:cs typeface="Anaheim"/>
              <a:sym typeface="Anaheim"/>
            </a:endParaRPr>
          </a:p>
        </p:txBody>
      </p:sp>
      <p:sp>
        <p:nvSpPr>
          <p:cNvPr id="2170" name="Google Shape;2170;p51"/>
          <p:cNvSpPr/>
          <p:nvPr/>
        </p:nvSpPr>
        <p:spPr>
          <a:xfrm>
            <a:off x="6307750" y="4622200"/>
            <a:ext cx="277800" cy="277800"/>
          </a:xfrm>
          <a:prstGeom prst="ellipse">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1" name="Google Shape;2171;p51"/>
          <p:cNvSpPr/>
          <p:nvPr/>
        </p:nvSpPr>
        <p:spPr>
          <a:xfrm>
            <a:off x="7159200" y="6650800"/>
            <a:ext cx="277800" cy="277800"/>
          </a:xfrm>
          <a:prstGeom prst="ellipse">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2" name="Google Shape;2172;p51"/>
          <p:cNvSpPr/>
          <p:nvPr/>
        </p:nvSpPr>
        <p:spPr>
          <a:xfrm>
            <a:off x="9227050" y="5952950"/>
            <a:ext cx="277800" cy="277800"/>
          </a:xfrm>
          <a:prstGeom prst="ellipse">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3" name="Google Shape;2173;p51"/>
          <p:cNvSpPr/>
          <p:nvPr/>
        </p:nvSpPr>
        <p:spPr>
          <a:xfrm>
            <a:off x="10860475" y="4344400"/>
            <a:ext cx="277800" cy="277800"/>
          </a:xfrm>
          <a:prstGeom prst="ellipse">
            <a:avLst/>
          </a:prstGeom>
          <a:noFill/>
          <a:ln cap="flat" cmpd="sng" w="9525">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2174" name="Google Shape;2174;p51"/>
          <p:cNvCxnSpPr>
            <a:stCxn id="2163" idx="3"/>
            <a:endCxn id="2170" idx="2"/>
          </p:cNvCxnSpPr>
          <p:nvPr/>
        </p:nvCxnSpPr>
        <p:spPr>
          <a:xfrm>
            <a:off x="5151600" y="3928850"/>
            <a:ext cx="1156200" cy="832200"/>
          </a:xfrm>
          <a:prstGeom prst="bentConnector3">
            <a:avLst>
              <a:gd fmla="val 49998" name="adj1"/>
            </a:avLst>
          </a:prstGeom>
          <a:noFill/>
          <a:ln cap="flat" cmpd="sng" w="9525">
            <a:solidFill>
              <a:schemeClr val="lt2"/>
            </a:solidFill>
            <a:prstDash val="solid"/>
            <a:round/>
            <a:headEnd len="med" w="med" type="none"/>
            <a:tailEnd len="med" w="med" type="none"/>
          </a:ln>
        </p:spPr>
      </p:cxnSp>
      <p:cxnSp>
        <p:nvCxnSpPr>
          <p:cNvPr id="2175" name="Google Shape;2175;p51"/>
          <p:cNvCxnSpPr>
            <a:stCxn id="2165" idx="3"/>
            <a:endCxn id="2171" idx="2"/>
          </p:cNvCxnSpPr>
          <p:nvPr/>
        </p:nvCxnSpPr>
        <p:spPr>
          <a:xfrm>
            <a:off x="5151603" y="6786900"/>
            <a:ext cx="2007600" cy="2700"/>
          </a:xfrm>
          <a:prstGeom prst="bentConnector3">
            <a:avLst>
              <a:gd fmla="val 50000" name="adj1"/>
            </a:avLst>
          </a:prstGeom>
          <a:noFill/>
          <a:ln cap="flat" cmpd="sng" w="9525">
            <a:solidFill>
              <a:schemeClr val="lt2"/>
            </a:solidFill>
            <a:prstDash val="solid"/>
            <a:round/>
            <a:headEnd len="med" w="med" type="none"/>
            <a:tailEnd len="med" w="med" type="none"/>
          </a:ln>
        </p:spPr>
      </p:cxnSp>
      <p:cxnSp>
        <p:nvCxnSpPr>
          <p:cNvPr id="2176" name="Google Shape;2176;p51"/>
          <p:cNvCxnSpPr>
            <a:stCxn id="2167" idx="1"/>
            <a:endCxn id="2173" idx="6"/>
          </p:cNvCxnSpPr>
          <p:nvPr/>
        </p:nvCxnSpPr>
        <p:spPr>
          <a:xfrm flipH="1">
            <a:off x="11138250" y="3928850"/>
            <a:ext cx="2007900" cy="554400"/>
          </a:xfrm>
          <a:prstGeom prst="bentConnector3">
            <a:avLst>
              <a:gd fmla="val 50007" name="adj1"/>
            </a:avLst>
          </a:prstGeom>
          <a:noFill/>
          <a:ln cap="flat" cmpd="sng" w="9525">
            <a:solidFill>
              <a:schemeClr val="lt2"/>
            </a:solidFill>
            <a:prstDash val="solid"/>
            <a:round/>
            <a:headEnd len="med" w="med" type="none"/>
            <a:tailEnd len="med" w="med" type="none"/>
          </a:ln>
        </p:spPr>
      </p:cxnSp>
      <p:cxnSp>
        <p:nvCxnSpPr>
          <p:cNvPr id="2177" name="Google Shape;2177;p51"/>
          <p:cNvCxnSpPr>
            <a:stCxn id="2168" idx="1"/>
            <a:endCxn id="2172" idx="6"/>
          </p:cNvCxnSpPr>
          <p:nvPr/>
        </p:nvCxnSpPr>
        <p:spPr>
          <a:xfrm rot="10800000">
            <a:off x="9504753" y="6091800"/>
            <a:ext cx="3641400" cy="695100"/>
          </a:xfrm>
          <a:prstGeom prst="bentConnector3">
            <a:avLst>
              <a:gd fmla="val 49999" name="adj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1" name="Shape 2181"/>
        <p:cNvGrpSpPr/>
        <p:nvPr/>
      </p:nvGrpSpPr>
      <p:grpSpPr>
        <a:xfrm>
          <a:off x="0" y="0"/>
          <a:ext cx="0" cy="0"/>
          <a:chOff x="0" y="0"/>
          <a:chExt cx="0" cy="0"/>
        </a:xfrm>
      </p:grpSpPr>
      <p:sp>
        <p:nvSpPr>
          <p:cNvPr id="2182" name="Google Shape;2182;p52"/>
          <p:cNvSpPr txBox="1"/>
          <p:nvPr>
            <p:ph type="title"/>
          </p:nvPr>
        </p:nvSpPr>
        <p:spPr>
          <a:xfrm>
            <a:off x="1440000" y="2318400"/>
            <a:ext cx="8343000" cy="1510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Conclusions</a:t>
            </a:r>
            <a:endParaRPr/>
          </a:p>
        </p:txBody>
      </p:sp>
      <p:sp>
        <p:nvSpPr>
          <p:cNvPr id="2183" name="Google Shape;2183;p52"/>
          <p:cNvSpPr txBox="1"/>
          <p:nvPr>
            <p:ph idx="1" type="body"/>
          </p:nvPr>
        </p:nvSpPr>
        <p:spPr>
          <a:xfrm>
            <a:off x="1440000" y="3828600"/>
            <a:ext cx="8343000" cy="4140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Clr>
                <a:srgbClr val="273D40"/>
              </a:buClr>
              <a:buSzPts val="1200"/>
              <a:buFont typeface="Arial"/>
              <a:buNone/>
            </a:pPr>
            <a:r>
              <a:rPr lang="en"/>
              <a:t>Do you know what helps you make your point clear?</a:t>
            </a:r>
            <a:br>
              <a:rPr lang="en"/>
            </a:br>
            <a:r>
              <a:rPr lang="en"/>
              <a:t>Lists like this one:</a:t>
            </a:r>
            <a:endParaRPr/>
          </a:p>
          <a:p>
            <a:pPr indent="-431800" lvl="0" marL="482600" rtl="0" algn="l">
              <a:spcBef>
                <a:spcPts val="3200"/>
              </a:spcBef>
              <a:spcAft>
                <a:spcPts val="0"/>
              </a:spcAft>
              <a:buClr>
                <a:schemeClr val="dk2"/>
              </a:buClr>
              <a:buSzPts val="2800"/>
              <a:buChar char="●"/>
            </a:pPr>
            <a:r>
              <a:rPr lang="en"/>
              <a:t>They’re simple </a:t>
            </a:r>
            <a:endParaRPr/>
          </a:p>
          <a:p>
            <a:pPr indent="-431800" lvl="0" marL="482600" rtl="0" algn="l">
              <a:spcBef>
                <a:spcPts val="0"/>
              </a:spcBef>
              <a:spcAft>
                <a:spcPts val="0"/>
              </a:spcAft>
              <a:buClr>
                <a:schemeClr val="dk2"/>
              </a:buClr>
              <a:buSzPts val="2800"/>
              <a:buChar char="●"/>
            </a:pPr>
            <a:r>
              <a:rPr lang="en"/>
              <a:t>You can organize your ideas clearly</a:t>
            </a:r>
            <a:endParaRPr/>
          </a:p>
          <a:p>
            <a:pPr indent="-431800" lvl="0" marL="482600" rtl="0" algn="l">
              <a:spcBef>
                <a:spcPts val="0"/>
              </a:spcBef>
              <a:spcAft>
                <a:spcPts val="0"/>
              </a:spcAft>
              <a:buClr>
                <a:schemeClr val="dk2"/>
              </a:buClr>
              <a:buSzPts val="2800"/>
              <a:buChar char="●"/>
            </a:pPr>
            <a:r>
              <a:rPr lang="en"/>
              <a:t>You’ll never forget to buy milk!</a:t>
            </a:r>
            <a:endParaRPr/>
          </a:p>
          <a:p>
            <a:pPr indent="0" lvl="0" marL="0" rtl="0" algn="l">
              <a:spcBef>
                <a:spcPts val="3200"/>
              </a:spcBef>
              <a:spcAft>
                <a:spcPts val="3200"/>
              </a:spcAft>
              <a:buClr>
                <a:srgbClr val="273D40"/>
              </a:buClr>
              <a:buSzPts val="1200"/>
              <a:buFont typeface="Arial"/>
              <a:buNone/>
            </a:pPr>
            <a:r>
              <a:rPr lang="en"/>
              <a:t>And the most important thing: the audience won’t miss the point of your presentation</a:t>
            </a:r>
            <a:endParaRPr/>
          </a:p>
        </p:txBody>
      </p:sp>
      <p:grpSp>
        <p:nvGrpSpPr>
          <p:cNvPr id="2184" name="Google Shape;2184;p52"/>
          <p:cNvGrpSpPr/>
          <p:nvPr/>
        </p:nvGrpSpPr>
        <p:grpSpPr>
          <a:xfrm rot="5400000">
            <a:off x="11892802" y="-1356274"/>
            <a:ext cx="9938913" cy="8342922"/>
            <a:chOff x="328925" y="1806100"/>
            <a:chExt cx="1296425" cy="830125"/>
          </a:xfrm>
        </p:grpSpPr>
        <p:sp>
          <p:nvSpPr>
            <p:cNvPr id="2185" name="Google Shape;2185;p52"/>
            <p:cNvSpPr/>
            <p:nvPr/>
          </p:nvSpPr>
          <p:spPr>
            <a:xfrm>
              <a:off x="328925" y="2189000"/>
              <a:ext cx="19500" cy="49525"/>
            </a:xfrm>
            <a:custGeom>
              <a:rect b="b" l="l" r="r" t="t"/>
              <a:pathLst>
                <a:path extrusionOk="0" h="1981" w="780">
                  <a:moveTo>
                    <a:pt x="780" y="1"/>
                  </a:moveTo>
                  <a:cubicBezTo>
                    <a:pt x="437" y="328"/>
                    <a:pt x="172" y="585"/>
                    <a:pt x="0" y="749"/>
                  </a:cubicBezTo>
                  <a:lnTo>
                    <a:pt x="0" y="1209"/>
                  </a:lnTo>
                  <a:cubicBezTo>
                    <a:pt x="172" y="1381"/>
                    <a:pt x="437" y="1646"/>
                    <a:pt x="780" y="198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6" name="Google Shape;2186;p52"/>
            <p:cNvSpPr/>
            <p:nvPr/>
          </p:nvSpPr>
          <p:spPr>
            <a:xfrm>
              <a:off x="358725" y="2161525"/>
              <a:ext cx="19525" cy="105650"/>
            </a:xfrm>
            <a:custGeom>
              <a:rect b="b" l="l" r="r" t="t"/>
              <a:pathLst>
                <a:path extrusionOk="0" h="4226" w="781">
                  <a:moveTo>
                    <a:pt x="780" y="1"/>
                  </a:moveTo>
                  <a:cubicBezTo>
                    <a:pt x="492" y="258"/>
                    <a:pt x="235" y="500"/>
                    <a:pt x="1" y="718"/>
                  </a:cubicBezTo>
                  <a:lnTo>
                    <a:pt x="1" y="3477"/>
                  </a:lnTo>
                  <a:cubicBezTo>
                    <a:pt x="235" y="3711"/>
                    <a:pt x="492" y="3960"/>
                    <a:pt x="780" y="422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7" name="Google Shape;2187;p52"/>
            <p:cNvSpPr/>
            <p:nvPr/>
          </p:nvSpPr>
          <p:spPr>
            <a:xfrm>
              <a:off x="388350" y="2134650"/>
              <a:ext cx="19500" cy="160400"/>
            </a:xfrm>
            <a:custGeom>
              <a:rect b="b" l="l" r="r" t="t"/>
              <a:pathLst>
                <a:path extrusionOk="0" h="6416" w="780">
                  <a:moveTo>
                    <a:pt x="780" y="0"/>
                  </a:moveTo>
                  <a:cubicBezTo>
                    <a:pt x="507" y="242"/>
                    <a:pt x="250" y="476"/>
                    <a:pt x="0" y="702"/>
                  </a:cubicBezTo>
                  <a:lnTo>
                    <a:pt x="0" y="5690"/>
                  </a:lnTo>
                  <a:cubicBezTo>
                    <a:pt x="250" y="5924"/>
                    <a:pt x="507" y="6166"/>
                    <a:pt x="780" y="64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8" name="Google Shape;2188;p52"/>
            <p:cNvSpPr/>
            <p:nvPr/>
          </p:nvSpPr>
          <p:spPr>
            <a:xfrm>
              <a:off x="417975" y="2108725"/>
              <a:ext cx="19500" cy="213400"/>
            </a:xfrm>
            <a:custGeom>
              <a:rect b="b" l="l" r="r" t="t"/>
              <a:pathLst>
                <a:path extrusionOk="0" h="8536" w="780">
                  <a:moveTo>
                    <a:pt x="780" y="1"/>
                  </a:moveTo>
                  <a:cubicBezTo>
                    <a:pt x="515" y="227"/>
                    <a:pt x="250" y="460"/>
                    <a:pt x="0" y="679"/>
                  </a:cubicBezTo>
                  <a:lnTo>
                    <a:pt x="0" y="7826"/>
                  </a:lnTo>
                  <a:cubicBezTo>
                    <a:pt x="250" y="8060"/>
                    <a:pt x="515" y="8294"/>
                    <a:pt x="780" y="853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9" name="Google Shape;2189;p52"/>
            <p:cNvSpPr/>
            <p:nvPr/>
          </p:nvSpPr>
          <p:spPr>
            <a:xfrm>
              <a:off x="447775" y="2083400"/>
              <a:ext cx="19525" cy="265025"/>
            </a:xfrm>
            <a:custGeom>
              <a:rect b="b" l="l" r="r" t="t"/>
              <a:pathLst>
                <a:path extrusionOk="0" h="10601" w="781">
                  <a:moveTo>
                    <a:pt x="780" y="0"/>
                  </a:moveTo>
                  <a:cubicBezTo>
                    <a:pt x="507" y="226"/>
                    <a:pt x="250" y="445"/>
                    <a:pt x="1" y="663"/>
                  </a:cubicBezTo>
                  <a:lnTo>
                    <a:pt x="1" y="9907"/>
                  </a:lnTo>
                  <a:cubicBezTo>
                    <a:pt x="250" y="10133"/>
                    <a:pt x="507" y="10367"/>
                    <a:pt x="780" y="1060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0" name="Google Shape;2190;p52"/>
            <p:cNvSpPr/>
            <p:nvPr/>
          </p:nvSpPr>
          <p:spPr>
            <a:xfrm>
              <a:off x="477400" y="2058850"/>
              <a:ext cx="19500" cy="314900"/>
            </a:xfrm>
            <a:custGeom>
              <a:rect b="b" l="l" r="r" t="t"/>
              <a:pathLst>
                <a:path extrusionOk="0" h="12596" w="780">
                  <a:moveTo>
                    <a:pt x="780" y="0"/>
                  </a:moveTo>
                  <a:cubicBezTo>
                    <a:pt x="515" y="211"/>
                    <a:pt x="258" y="429"/>
                    <a:pt x="1" y="639"/>
                  </a:cubicBezTo>
                  <a:lnTo>
                    <a:pt x="1" y="11933"/>
                  </a:lnTo>
                  <a:cubicBezTo>
                    <a:pt x="258" y="12152"/>
                    <a:pt x="515" y="12378"/>
                    <a:pt x="780" y="1259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1" name="Google Shape;2191;p52"/>
            <p:cNvSpPr/>
            <p:nvPr/>
          </p:nvSpPr>
          <p:spPr>
            <a:xfrm>
              <a:off x="507025" y="2035075"/>
              <a:ext cx="19500" cy="363425"/>
            </a:xfrm>
            <a:custGeom>
              <a:rect b="b" l="l" r="r" t="t"/>
              <a:pathLst>
                <a:path extrusionOk="0" h="14537" w="780">
                  <a:moveTo>
                    <a:pt x="780" y="0"/>
                  </a:moveTo>
                  <a:cubicBezTo>
                    <a:pt x="522" y="203"/>
                    <a:pt x="257" y="413"/>
                    <a:pt x="0" y="616"/>
                  </a:cubicBezTo>
                  <a:lnTo>
                    <a:pt x="0" y="13890"/>
                  </a:lnTo>
                  <a:cubicBezTo>
                    <a:pt x="257" y="14108"/>
                    <a:pt x="522" y="14326"/>
                    <a:pt x="780" y="1453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2" name="Google Shape;2192;p52"/>
            <p:cNvSpPr/>
            <p:nvPr/>
          </p:nvSpPr>
          <p:spPr>
            <a:xfrm>
              <a:off x="536825" y="2011875"/>
              <a:ext cx="19525" cy="410600"/>
            </a:xfrm>
            <a:custGeom>
              <a:rect b="b" l="l" r="r" t="t"/>
              <a:pathLst>
                <a:path extrusionOk="0" h="16424" w="781">
                  <a:moveTo>
                    <a:pt x="780" y="1"/>
                  </a:moveTo>
                  <a:cubicBezTo>
                    <a:pt x="515" y="203"/>
                    <a:pt x="258" y="406"/>
                    <a:pt x="1" y="601"/>
                  </a:cubicBezTo>
                  <a:lnTo>
                    <a:pt x="1" y="15800"/>
                  </a:lnTo>
                  <a:cubicBezTo>
                    <a:pt x="258" y="16010"/>
                    <a:pt x="515" y="16213"/>
                    <a:pt x="780" y="1642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3" name="Google Shape;2193;p52"/>
            <p:cNvSpPr/>
            <p:nvPr/>
          </p:nvSpPr>
          <p:spPr>
            <a:xfrm>
              <a:off x="566450" y="1989675"/>
              <a:ext cx="19500" cy="456000"/>
            </a:xfrm>
            <a:custGeom>
              <a:rect b="b" l="l" r="r" t="t"/>
              <a:pathLst>
                <a:path extrusionOk="0" h="18240" w="780">
                  <a:moveTo>
                    <a:pt x="780" y="0"/>
                  </a:moveTo>
                  <a:cubicBezTo>
                    <a:pt x="523" y="195"/>
                    <a:pt x="258" y="390"/>
                    <a:pt x="1" y="577"/>
                  </a:cubicBezTo>
                  <a:lnTo>
                    <a:pt x="1" y="17639"/>
                  </a:lnTo>
                  <a:cubicBezTo>
                    <a:pt x="258" y="17834"/>
                    <a:pt x="523" y="18036"/>
                    <a:pt x="780" y="1823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4" name="Google Shape;2194;p52"/>
            <p:cNvSpPr/>
            <p:nvPr/>
          </p:nvSpPr>
          <p:spPr>
            <a:xfrm>
              <a:off x="596275" y="1968225"/>
              <a:ext cx="19500" cy="499650"/>
            </a:xfrm>
            <a:custGeom>
              <a:rect b="b" l="l" r="r" t="t"/>
              <a:pathLst>
                <a:path extrusionOk="0" h="19986" w="780">
                  <a:moveTo>
                    <a:pt x="780" y="1"/>
                  </a:moveTo>
                  <a:cubicBezTo>
                    <a:pt x="515" y="188"/>
                    <a:pt x="257" y="367"/>
                    <a:pt x="0" y="562"/>
                  </a:cubicBezTo>
                  <a:lnTo>
                    <a:pt x="0" y="19409"/>
                  </a:lnTo>
                  <a:cubicBezTo>
                    <a:pt x="257" y="19604"/>
                    <a:pt x="515" y="19799"/>
                    <a:pt x="780" y="199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5" name="Google Shape;2195;p52"/>
            <p:cNvSpPr/>
            <p:nvPr/>
          </p:nvSpPr>
          <p:spPr>
            <a:xfrm>
              <a:off x="625875" y="1947575"/>
              <a:ext cx="19525" cy="541750"/>
            </a:xfrm>
            <a:custGeom>
              <a:rect b="b" l="l" r="r" t="t"/>
              <a:pathLst>
                <a:path extrusionOk="0" h="21670" w="781">
                  <a:moveTo>
                    <a:pt x="780" y="1"/>
                  </a:moveTo>
                  <a:cubicBezTo>
                    <a:pt x="515" y="180"/>
                    <a:pt x="258" y="359"/>
                    <a:pt x="1" y="538"/>
                  </a:cubicBezTo>
                  <a:lnTo>
                    <a:pt x="1" y="21116"/>
                  </a:lnTo>
                  <a:cubicBezTo>
                    <a:pt x="258" y="21303"/>
                    <a:pt x="515" y="21482"/>
                    <a:pt x="780" y="2166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6" name="Google Shape;2196;p52"/>
            <p:cNvSpPr/>
            <p:nvPr/>
          </p:nvSpPr>
          <p:spPr>
            <a:xfrm>
              <a:off x="655500" y="1927900"/>
              <a:ext cx="19525" cy="581875"/>
            </a:xfrm>
            <a:custGeom>
              <a:rect b="b" l="l" r="r" t="t"/>
              <a:pathLst>
                <a:path extrusionOk="0" h="23275" w="781">
                  <a:moveTo>
                    <a:pt x="780" y="0"/>
                  </a:moveTo>
                  <a:cubicBezTo>
                    <a:pt x="523" y="172"/>
                    <a:pt x="266" y="343"/>
                    <a:pt x="1" y="515"/>
                  </a:cubicBezTo>
                  <a:lnTo>
                    <a:pt x="1" y="22737"/>
                  </a:lnTo>
                  <a:cubicBezTo>
                    <a:pt x="266" y="22916"/>
                    <a:pt x="523" y="23095"/>
                    <a:pt x="780" y="2327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7" name="Google Shape;2197;p52"/>
            <p:cNvSpPr/>
            <p:nvPr/>
          </p:nvSpPr>
          <p:spPr>
            <a:xfrm>
              <a:off x="685325" y="1909375"/>
              <a:ext cx="19500" cy="619700"/>
            </a:xfrm>
            <a:custGeom>
              <a:rect b="b" l="l" r="r" t="t"/>
              <a:pathLst>
                <a:path extrusionOk="0" h="24788" w="780">
                  <a:moveTo>
                    <a:pt x="780" y="1"/>
                  </a:moveTo>
                  <a:cubicBezTo>
                    <a:pt x="515" y="157"/>
                    <a:pt x="257" y="321"/>
                    <a:pt x="0" y="484"/>
                  </a:cubicBezTo>
                  <a:lnTo>
                    <a:pt x="0" y="24280"/>
                  </a:lnTo>
                  <a:cubicBezTo>
                    <a:pt x="257" y="24452"/>
                    <a:pt x="515" y="24623"/>
                    <a:pt x="780" y="2478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8" name="Google Shape;2198;p52"/>
            <p:cNvSpPr/>
            <p:nvPr/>
          </p:nvSpPr>
          <p:spPr>
            <a:xfrm>
              <a:off x="714925" y="1891650"/>
              <a:ext cx="19525" cy="655725"/>
            </a:xfrm>
            <a:custGeom>
              <a:rect b="b" l="l" r="r" t="t"/>
              <a:pathLst>
                <a:path extrusionOk="0" h="26229" w="781">
                  <a:moveTo>
                    <a:pt x="780" y="1"/>
                  </a:moveTo>
                  <a:cubicBezTo>
                    <a:pt x="523" y="149"/>
                    <a:pt x="258" y="305"/>
                    <a:pt x="1" y="461"/>
                  </a:cubicBezTo>
                  <a:lnTo>
                    <a:pt x="1" y="25753"/>
                  </a:lnTo>
                  <a:cubicBezTo>
                    <a:pt x="258" y="25917"/>
                    <a:pt x="523" y="26073"/>
                    <a:pt x="780" y="2622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9" name="Google Shape;2199;p52"/>
            <p:cNvSpPr/>
            <p:nvPr/>
          </p:nvSpPr>
          <p:spPr>
            <a:xfrm>
              <a:off x="744750" y="1875275"/>
              <a:ext cx="19500" cy="689050"/>
            </a:xfrm>
            <a:custGeom>
              <a:rect b="b" l="l" r="r" t="t"/>
              <a:pathLst>
                <a:path extrusionOk="0" h="27562" w="780">
                  <a:moveTo>
                    <a:pt x="780" y="1"/>
                  </a:moveTo>
                  <a:cubicBezTo>
                    <a:pt x="515" y="141"/>
                    <a:pt x="258" y="282"/>
                    <a:pt x="0" y="430"/>
                  </a:cubicBezTo>
                  <a:lnTo>
                    <a:pt x="0" y="27125"/>
                  </a:lnTo>
                  <a:cubicBezTo>
                    <a:pt x="258" y="27273"/>
                    <a:pt x="515" y="27422"/>
                    <a:pt x="780" y="2756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0" name="Google Shape;2200;p52"/>
            <p:cNvSpPr/>
            <p:nvPr/>
          </p:nvSpPr>
          <p:spPr>
            <a:xfrm>
              <a:off x="774375" y="1860075"/>
              <a:ext cx="19500" cy="720050"/>
            </a:xfrm>
            <a:custGeom>
              <a:rect b="b" l="l" r="r" t="t"/>
              <a:pathLst>
                <a:path extrusionOk="0" h="28802" w="780">
                  <a:moveTo>
                    <a:pt x="780" y="1"/>
                  </a:moveTo>
                  <a:cubicBezTo>
                    <a:pt x="522" y="133"/>
                    <a:pt x="257" y="258"/>
                    <a:pt x="0" y="391"/>
                  </a:cubicBezTo>
                  <a:lnTo>
                    <a:pt x="0" y="28396"/>
                  </a:lnTo>
                  <a:cubicBezTo>
                    <a:pt x="257" y="28536"/>
                    <a:pt x="522" y="28669"/>
                    <a:pt x="780" y="288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1" name="Google Shape;2201;p52"/>
            <p:cNvSpPr/>
            <p:nvPr/>
          </p:nvSpPr>
          <p:spPr>
            <a:xfrm>
              <a:off x="803975" y="1846450"/>
              <a:ext cx="19525" cy="747900"/>
            </a:xfrm>
            <a:custGeom>
              <a:rect b="b" l="l" r="r" t="t"/>
              <a:pathLst>
                <a:path extrusionOk="0" h="29916" w="781">
                  <a:moveTo>
                    <a:pt x="780" y="0"/>
                  </a:moveTo>
                  <a:cubicBezTo>
                    <a:pt x="523" y="110"/>
                    <a:pt x="266" y="234"/>
                    <a:pt x="1" y="351"/>
                  </a:cubicBezTo>
                  <a:lnTo>
                    <a:pt x="1" y="29549"/>
                  </a:lnTo>
                  <a:cubicBezTo>
                    <a:pt x="266" y="29674"/>
                    <a:pt x="523" y="29798"/>
                    <a:pt x="780" y="299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2" name="Google Shape;2202;p52"/>
            <p:cNvSpPr/>
            <p:nvPr/>
          </p:nvSpPr>
          <p:spPr>
            <a:xfrm>
              <a:off x="833800" y="1834375"/>
              <a:ext cx="19500" cy="772625"/>
            </a:xfrm>
            <a:custGeom>
              <a:rect b="b" l="l" r="r" t="t"/>
              <a:pathLst>
                <a:path extrusionOk="0" h="30905" w="780">
                  <a:moveTo>
                    <a:pt x="780" y="0"/>
                  </a:moveTo>
                  <a:cubicBezTo>
                    <a:pt x="515" y="94"/>
                    <a:pt x="258" y="203"/>
                    <a:pt x="0" y="312"/>
                  </a:cubicBezTo>
                  <a:lnTo>
                    <a:pt x="0" y="30577"/>
                  </a:lnTo>
                  <a:cubicBezTo>
                    <a:pt x="258" y="30694"/>
                    <a:pt x="515" y="30804"/>
                    <a:pt x="780" y="3090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3" name="Google Shape;2203;p52"/>
            <p:cNvSpPr/>
            <p:nvPr/>
          </p:nvSpPr>
          <p:spPr>
            <a:xfrm>
              <a:off x="863425" y="1823850"/>
              <a:ext cx="19500" cy="793875"/>
            </a:xfrm>
            <a:custGeom>
              <a:rect b="b" l="l" r="r" t="t"/>
              <a:pathLst>
                <a:path extrusionOk="0" h="31755" w="780">
                  <a:moveTo>
                    <a:pt x="780" y="0"/>
                  </a:moveTo>
                  <a:cubicBezTo>
                    <a:pt x="522" y="86"/>
                    <a:pt x="265" y="172"/>
                    <a:pt x="0" y="265"/>
                  </a:cubicBezTo>
                  <a:lnTo>
                    <a:pt x="0" y="31482"/>
                  </a:lnTo>
                  <a:cubicBezTo>
                    <a:pt x="265" y="31583"/>
                    <a:pt x="522" y="31669"/>
                    <a:pt x="780" y="3175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4" name="Google Shape;2204;p52"/>
            <p:cNvSpPr/>
            <p:nvPr/>
          </p:nvSpPr>
          <p:spPr>
            <a:xfrm>
              <a:off x="893025" y="1815650"/>
              <a:ext cx="19525" cy="810850"/>
            </a:xfrm>
            <a:custGeom>
              <a:rect b="b" l="l" r="r" t="t"/>
              <a:pathLst>
                <a:path extrusionOk="0" h="32434" w="781">
                  <a:moveTo>
                    <a:pt x="780" y="1"/>
                  </a:moveTo>
                  <a:cubicBezTo>
                    <a:pt x="523" y="63"/>
                    <a:pt x="266" y="133"/>
                    <a:pt x="1" y="204"/>
                  </a:cubicBezTo>
                  <a:lnTo>
                    <a:pt x="1" y="32215"/>
                  </a:lnTo>
                  <a:cubicBezTo>
                    <a:pt x="266" y="32293"/>
                    <a:pt x="523" y="32363"/>
                    <a:pt x="780" y="3243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5" name="Google Shape;2205;p52"/>
            <p:cNvSpPr/>
            <p:nvPr/>
          </p:nvSpPr>
          <p:spPr>
            <a:xfrm>
              <a:off x="922850" y="1809625"/>
              <a:ext cx="19500" cy="822900"/>
            </a:xfrm>
            <a:custGeom>
              <a:rect b="b" l="l" r="r" t="t"/>
              <a:pathLst>
                <a:path extrusionOk="0" h="32916" w="780">
                  <a:moveTo>
                    <a:pt x="780" y="0"/>
                  </a:moveTo>
                  <a:cubicBezTo>
                    <a:pt x="523" y="39"/>
                    <a:pt x="265" y="86"/>
                    <a:pt x="0" y="141"/>
                  </a:cubicBezTo>
                  <a:lnTo>
                    <a:pt x="0" y="32768"/>
                  </a:lnTo>
                  <a:cubicBezTo>
                    <a:pt x="265" y="32830"/>
                    <a:pt x="523" y="32877"/>
                    <a:pt x="780" y="3291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6" name="Google Shape;2206;p52"/>
            <p:cNvSpPr/>
            <p:nvPr/>
          </p:nvSpPr>
          <p:spPr>
            <a:xfrm>
              <a:off x="952475" y="1806500"/>
              <a:ext cx="19500" cy="829350"/>
            </a:xfrm>
            <a:custGeom>
              <a:rect b="b" l="l" r="r" t="t"/>
              <a:pathLst>
                <a:path extrusionOk="0" h="33174" w="780">
                  <a:moveTo>
                    <a:pt x="780" y="1"/>
                  </a:moveTo>
                  <a:cubicBezTo>
                    <a:pt x="522" y="8"/>
                    <a:pt x="265" y="40"/>
                    <a:pt x="0" y="71"/>
                  </a:cubicBezTo>
                  <a:lnTo>
                    <a:pt x="0" y="33103"/>
                  </a:lnTo>
                  <a:cubicBezTo>
                    <a:pt x="265" y="33134"/>
                    <a:pt x="522" y="33158"/>
                    <a:pt x="780" y="331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7" name="Google Shape;2207;p52"/>
            <p:cNvSpPr/>
            <p:nvPr/>
          </p:nvSpPr>
          <p:spPr>
            <a:xfrm>
              <a:off x="982275" y="1806100"/>
              <a:ext cx="19525" cy="830125"/>
            </a:xfrm>
            <a:custGeom>
              <a:rect b="b" l="l" r="r" t="t"/>
              <a:pathLst>
                <a:path extrusionOk="0" h="33205" w="781">
                  <a:moveTo>
                    <a:pt x="1" y="1"/>
                  </a:moveTo>
                  <a:lnTo>
                    <a:pt x="1" y="33205"/>
                  </a:lnTo>
                  <a:lnTo>
                    <a:pt x="110" y="33205"/>
                  </a:lnTo>
                  <a:cubicBezTo>
                    <a:pt x="328" y="33205"/>
                    <a:pt x="554" y="33197"/>
                    <a:pt x="780" y="33182"/>
                  </a:cubicBezTo>
                  <a:lnTo>
                    <a:pt x="780" y="24"/>
                  </a:lnTo>
                  <a:cubicBezTo>
                    <a:pt x="554" y="9"/>
                    <a:pt x="328" y="1"/>
                    <a:pt x="11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8" name="Google Shape;2208;p52"/>
            <p:cNvSpPr/>
            <p:nvPr/>
          </p:nvSpPr>
          <p:spPr>
            <a:xfrm>
              <a:off x="1011900" y="1807675"/>
              <a:ext cx="19500" cy="827000"/>
            </a:xfrm>
            <a:custGeom>
              <a:rect b="b" l="l" r="r" t="t"/>
              <a:pathLst>
                <a:path extrusionOk="0" h="33080" w="780">
                  <a:moveTo>
                    <a:pt x="1" y="0"/>
                  </a:moveTo>
                  <a:lnTo>
                    <a:pt x="1" y="33080"/>
                  </a:lnTo>
                  <a:cubicBezTo>
                    <a:pt x="258" y="33056"/>
                    <a:pt x="515" y="33017"/>
                    <a:pt x="780" y="32971"/>
                  </a:cubicBezTo>
                  <a:lnTo>
                    <a:pt x="780" y="102"/>
                  </a:lnTo>
                  <a:cubicBezTo>
                    <a:pt x="515" y="63"/>
                    <a:pt x="258" y="2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9" name="Google Shape;2209;p52"/>
            <p:cNvSpPr/>
            <p:nvPr/>
          </p:nvSpPr>
          <p:spPr>
            <a:xfrm>
              <a:off x="1041525" y="1812150"/>
              <a:ext cx="19500" cy="817850"/>
            </a:xfrm>
            <a:custGeom>
              <a:rect b="b" l="l" r="r" t="t"/>
              <a:pathLst>
                <a:path extrusionOk="0" h="32714" w="780">
                  <a:moveTo>
                    <a:pt x="0" y="1"/>
                  </a:moveTo>
                  <a:lnTo>
                    <a:pt x="0" y="32714"/>
                  </a:lnTo>
                  <a:cubicBezTo>
                    <a:pt x="257" y="32659"/>
                    <a:pt x="522" y="32597"/>
                    <a:pt x="780" y="32527"/>
                  </a:cubicBezTo>
                  <a:lnTo>
                    <a:pt x="780" y="180"/>
                  </a:lnTo>
                  <a:cubicBezTo>
                    <a:pt x="522" y="110"/>
                    <a:pt x="257"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0" name="Google Shape;2210;p52"/>
            <p:cNvSpPr/>
            <p:nvPr/>
          </p:nvSpPr>
          <p:spPr>
            <a:xfrm>
              <a:off x="1071325" y="1819350"/>
              <a:ext cx="19525" cy="803050"/>
            </a:xfrm>
            <a:custGeom>
              <a:rect b="b" l="l" r="r" t="t"/>
              <a:pathLst>
                <a:path extrusionOk="0" h="32122" w="781">
                  <a:moveTo>
                    <a:pt x="1" y="1"/>
                  </a:moveTo>
                  <a:lnTo>
                    <a:pt x="1" y="32122"/>
                  </a:lnTo>
                  <a:cubicBezTo>
                    <a:pt x="258" y="32051"/>
                    <a:pt x="515" y="31966"/>
                    <a:pt x="780" y="31872"/>
                  </a:cubicBezTo>
                  <a:lnTo>
                    <a:pt x="780" y="243"/>
                  </a:lnTo>
                  <a:cubicBezTo>
                    <a:pt x="515" y="157"/>
                    <a:pt x="258" y="71"/>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1" name="Google Shape;2211;p52"/>
            <p:cNvSpPr/>
            <p:nvPr/>
          </p:nvSpPr>
          <p:spPr>
            <a:xfrm>
              <a:off x="1100950" y="1828900"/>
              <a:ext cx="19500" cy="783750"/>
            </a:xfrm>
            <a:custGeom>
              <a:rect b="b" l="l" r="r" t="t"/>
              <a:pathLst>
                <a:path extrusionOk="0" h="31350" w="780">
                  <a:moveTo>
                    <a:pt x="1" y="1"/>
                  </a:moveTo>
                  <a:lnTo>
                    <a:pt x="1" y="31350"/>
                  </a:lnTo>
                  <a:cubicBezTo>
                    <a:pt x="258" y="31249"/>
                    <a:pt x="523" y="31147"/>
                    <a:pt x="780" y="31046"/>
                  </a:cubicBezTo>
                  <a:lnTo>
                    <a:pt x="780" y="289"/>
                  </a:lnTo>
                  <a:cubicBezTo>
                    <a:pt x="523" y="188"/>
                    <a:pt x="258" y="9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2" name="Google Shape;2212;p52"/>
            <p:cNvSpPr/>
            <p:nvPr/>
          </p:nvSpPr>
          <p:spPr>
            <a:xfrm>
              <a:off x="1130575" y="1840400"/>
              <a:ext cx="19500" cy="760175"/>
            </a:xfrm>
            <a:custGeom>
              <a:rect b="b" l="l" r="r" t="t"/>
              <a:pathLst>
                <a:path extrusionOk="0" h="30407" w="780">
                  <a:moveTo>
                    <a:pt x="0" y="1"/>
                  </a:moveTo>
                  <a:lnTo>
                    <a:pt x="0" y="30407"/>
                  </a:lnTo>
                  <a:cubicBezTo>
                    <a:pt x="265" y="30297"/>
                    <a:pt x="523" y="30181"/>
                    <a:pt x="780" y="30056"/>
                  </a:cubicBezTo>
                  <a:lnTo>
                    <a:pt x="780" y="336"/>
                  </a:lnTo>
                  <a:cubicBezTo>
                    <a:pt x="523" y="219"/>
                    <a:pt x="265"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3" name="Google Shape;2213;p52"/>
            <p:cNvSpPr/>
            <p:nvPr/>
          </p:nvSpPr>
          <p:spPr>
            <a:xfrm>
              <a:off x="1160375" y="1853650"/>
              <a:ext cx="19525" cy="733300"/>
            </a:xfrm>
            <a:custGeom>
              <a:rect b="b" l="l" r="r" t="t"/>
              <a:pathLst>
                <a:path extrusionOk="0" h="29332" w="781">
                  <a:moveTo>
                    <a:pt x="1" y="1"/>
                  </a:moveTo>
                  <a:lnTo>
                    <a:pt x="1" y="29331"/>
                  </a:lnTo>
                  <a:cubicBezTo>
                    <a:pt x="258" y="29206"/>
                    <a:pt x="515" y="29074"/>
                    <a:pt x="780" y="28934"/>
                  </a:cubicBezTo>
                  <a:lnTo>
                    <a:pt x="780" y="383"/>
                  </a:lnTo>
                  <a:cubicBezTo>
                    <a:pt x="515" y="250"/>
                    <a:pt x="258"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4" name="Google Shape;2214;p52"/>
            <p:cNvSpPr/>
            <p:nvPr/>
          </p:nvSpPr>
          <p:spPr>
            <a:xfrm>
              <a:off x="1190000" y="1868475"/>
              <a:ext cx="19525" cy="703075"/>
            </a:xfrm>
            <a:custGeom>
              <a:rect b="b" l="l" r="r" t="t"/>
              <a:pathLst>
                <a:path extrusionOk="0" h="28123" w="781">
                  <a:moveTo>
                    <a:pt x="1" y="0"/>
                  </a:moveTo>
                  <a:lnTo>
                    <a:pt x="1" y="28122"/>
                  </a:lnTo>
                  <a:cubicBezTo>
                    <a:pt x="266" y="27982"/>
                    <a:pt x="523" y="27834"/>
                    <a:pt x="780" y="27686"/>
                  </a:cubicBezTo>
                  <a:lnTo>
                    <a:pt x="780" y="413"/>
                  </a:lnTo>
                  <a:cubicBezTo>
                    <a:pt x="523" y="273"/>
                    <a:pt x="266" y="13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5" name="Google Shape;2215;p52"/>
            <p:cNvSpPr/>
            <p:nvPr/>
          </p:nvSpPr>
          <p:spPr>
            <a:xfrm>
              <a:off x="1219825" y="1884650"/>
              <a:ext cx="19500" cy="670125"/>
            </a:xfrm>
            <a:custGeom>
              <a:rect b="b" l="l" r="r" t="t"/>
              <a:pathLst>
                <a:path extrusionOk="0" h="26805" w="780">
                  <a:moveTo>
                    <a:pt x="0" y="0"/>
                  </a:moveTo>
                  <a:lnTo>
                    <a:pt x="0" y="26805"/>
                  </a:lnTo>
                  <a:cubicBezTo>
                    <a:pt x="257" y="26649"/>
                    <a:pt x="515" y="26493"/>
                    <a:pt x="780" y="26329"/>
                  </a:cubicBezTo>
                  <a:lnTo>
                    <a:pt x="780" y="452"/>
                  </a:lnTo>
                  <a:cubicBezTo>
                    <a:pt x="515" y="296"/>
                    <a:pt x="257" y="148"/>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6" name="Google Shape;2216;p52"/>
            <p:cNvSpPr/>
            <p:nvPr/>
          </p:nvSpPr>
          <p:spPr>
            <a:xfrm>
              <a:off x="1249425" y="1902175"/>
              <a:ext cx="19525" cy="634300"/>
            </a:xfrm>
            <a:custGeom>
              <a:rect b="b" l="l" r="r" t="t"/>
              <a:pathLst>
                <a:path extrusionOk="0" h="25372" w="781">
                  <a:moveTo>
                    <a:pt x="1" y="1"/>
                  </a:moveTo>
                  <a:lnTo>
                    <a:pt x="1" y="25371"/>
                  </a:lnTo>
                  <a:cubicBezTo>
                    <a:pt x="258" y="25208"/>
                    <a:pt x="523" y="25044"/>
                    <a:pt x="780" y="24872"/>
                  </a:cubicBezTo>
                  <a:lnTo>
                    <a:pt x="780" y="484"/>
                  </a:lnTo>
                  <a:cubicBezTo>
                    <a:pt x="523" y="320"/>
                    <a:pt x="258" y="15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7" name="Google Shape;2217;p52"/>
            <p:cNvSpPr/>
            <p:nvPr/>
          </p:nvSpPr>
          <p:spPr>
            <a:xfrm>
              <a:off x="1279050" y="1920875"/>
              <a:ext cx="19525" cy="596300"/>
            </a:xfrm>
            <a:custGeom>
              <a:rect b="b" l="l" r="r" t="t"/>
              <a:pathLst>
                <a:path extrusionOk="0" h="23852" w="781">
                  <a:moveTo>
                    <a:pt x="1" y="1"/>
                  </a:moveTo>
                  <a:lnTo>
                    <a:pt x="1" y="23852"/>
                  </a:lnTo>
                  <a:cubicBezTo>
                    <a:pt x="266" y="23672"/>
                    <a:pt x="523" y="23501"/>
                    <a:pt x="780" y="23314"/>
                  </a:cubicBezTo>
                  <a:lnTo>
                    <a:pt x="780" y="515"/>
                  </a:lnTo>
                  <a:cubicBezTo>
                    <a:pt x="523" y="336"/>
                    <a:pt x="266" y="165"/>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8" name="Google Shape;2218;p52"/>
            <p:cNvSpPr/>
            <p:nvPr/>
          </p:nvSpPr>
          <p:spPr>
            <a:xfrm>
              <a:off x="1308875" y="1940575"/>
              <a:ext cx="19500" cy="555950"/>
            </a:xfrm>
            <a:custGeom>
              <a:rect b="b" l="l" r="r" t="t"/>
              <a:pathLst>
                <a:path extrusionOk="0" h="22238" w="780">
                  <a:moveTo>
                    <a:pt x="0" y="0"/>
                  </a:moveTo>
                  <a:lnTo>
                    <a:pt x="0" y="22237"/>
                  </a:lnTo>
                  <a:cubicBezTo>
                    <a:pt x="257" y="22058"/>
                    <a:pt x="522" y="21871"/>
                    <a:pt x="780" y="21676"/>
                  </a:cubicBezTo>
                  <a:lnTo>
                    <a:pt x="780" y="546"/>
                  </a:lnTo>
                  <a:cubicBezTo>
                    <a:pt x="522" y="359"/>
                    <a:pt x="257"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9" name="Google Shape;2219;p52"/>
            <p:cNvSpPr/>
            <p:nvPr/>
          </p:nvSpPr>
          <p:spPr>
            <a:xfrm>
              <a:off x="1338475" y="1961425"/>
              <a:ext cx="19525" cy="513675"/>
            </a:xfrm>
            <a:custGeom>
              <a:rect b="b" l="l" r="r" t="t"/>
              <a:pathLst>
                <a:path extrusionOk="0" h="20547" w="781">
                  <a:moveTo>
                    <a:pt x="1" y="0"/>
                  </a:moveTo>
                  <a:lnTo>
                    <a:pt x="1" y="20546"/>
                  </a:lnTo>
                  <a:cubicBezTo>
                    <a:pt x="266" y="20343"/>
                    <a:pt x="523" y="20149"/>
                    <a:pt x="780" y="19954"/>
                  </a:cubicBezTo>
                  <a:lnTo>
                    <a:pt x="780" y="569"/>
                  </a:lnTo>
                  <a:cubicBezTo>
                    <a:pt x="523" y="374"/>
                    <a:pt x="266" y="18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0" name="Google Shape;2220;p52"/>
            <p:cNvSpPr/>
            <p:nvPr/>
          </p:nvSpPr>
          <p:spPr>
            <a:xfrm>
              <a:off x="1368300" y="1983250"/>
              <a:ext cx="19500" cy="469050"/>
            </a:xfrm>
            <a:custGeom>
              <a:rect b="b" l="l" r="r" t="t"/>
              <a:pathLst>
                <a:path extrusionOk="0" h="18762" w="780">
                  <a:moveTo>
                    <a:pt x="0" y="0"/>
                  </a:moveTo>
                  <a:lnTo>
                    <a:pt x="0" y="18761"/>
                  </a:lnTo>
                  <a:cubicBezTo>
                    <a:pt x="258" y="18558"/>
                    <a:pt x="523" y="18356"/>
                    <a:pt x="780" y="18153"/>
                  </a:cubicBezTo>
                  <a:lnTo>
                    <a:pt x="780" y="592"/>
                  </a:lnTo>
                  <a:cubicBezTo>
                    <a:pt x="523" y="390"/>
                    <a:pt x="258" y="195"/>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1" name="Google Shape;2221;p52"/>
            <p:cNvSpPr/>
            <p:nvPr/>
          </p:nvSpPr>
          <p:spPr>
            <a:xfrm>
              <a:off x="1397925" y="2005850"/>
              <a:ext cx="19500" cy="423050"/>
            </a:xfrm>
            <a:custGeom>
              <a:rect b="b" l="l" r="r" t="t"/>
              <a:pathLst>
                <a:path extrusionOk="0" h="16922" w="780">
                  <a:moveTo>
                    <a:pt x="0" y="0"/>
                  </a:moveTo>
                  <a:lnTo>
                    <a:pt x="0" y="16922"/>
                  </a:lnTo>
                  <a:cubicBezTo>
                    <a:pt x="265" y="16704"/>
                    <a:pt x="522" y="16493"/>
                    <a:pt x="780" y="16283"/>
                  </a:cubicBezTo>
                  <a:lnTo>
                    <a:pt x="780" y="616"/>
                  </a:lnTo>
                  <a:cubicBezTo>
                    <a:pt x="522" y="413"/>
                    <a:pt x="265" y="20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2" name="Google Shape;2222;p52"/>
            <p:cNvSpPr/>
            <p:nvPr/>
          </p:nvSpPr>
          <p:spPr>
            <a:xfrm>
              <a:off x="1427525" y="2029425"/>
              <a:ext cx="19525" cy="374925"/>
            </a:xfrm>
            <a:custGeom>
              <a:rect b="b" l="l" r="r" t="t"/>
              <a:pathLst>
                <a:path extrusionOk="0" h="14997" w="781">
                  <a:moveTo>
                    <a:pt x="1" y="0"/>
                  </a:moveTo>
                  <a:lnTo>
                    <a:pt x="1" y="14997"/>
                  </a:lnTo>
                  <a:cubicBezTo>
                    <a:pt x="266" y="14778"/>
                    <a:pt x="523" y="14552"/>
                    <a:pt x="780" y="14334"/>
                  </a:cubicBezTo>
                  <a:lnTo>
                    <a:pt x="780" y="639"/>
                  </a:lnTo>
                  <a:cubicBezTo>
                    <a:pt x="523" y="429"/>
                    <a:pt x="266" y="211"/>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3" name="Google Shape;2223;p52"/>
            <p:cNvSpPr/>
            <p:nvPr/>
          </p:nvSpPr>
          <p:spPr>
            <a:xfrm>
              <a:off x="1457350" y="2053775"/>
              <a:ext cx="19500" cy="325250"/>
            </a:xfrm>
            <a:custGeom>
              <a:rect b="b" l="l" r="r" t="t"/>
              <a:pathLst>
                <a:path extrusionOk="0" h="13010" w="780">
                  <a:moveTo>
                    <a:pt x="0" y="1"/>
                  </a:moveTo>
                  <a:lnTo>
                    <a:pt x="0" y="13009"/>
                  </a:lnTo>
                  <a:cubicBezTo>
                    <a:pt x="265" y="12776"/>
                    <a:pt x="523" y="12550"/>
                    <a:pt x="780" y="12324"/>
                  </a:cubicBezTo>
                  <a:lnTo>
                    <a:pt x="780" y="663"/>
                  </a:lnTo>
                  <a:cubicBezTo>
                    <a:pt x="523" y="445"/>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4" name="Google Shape;2224;p52"/>
            <p:cNvSpPr/>
            <p:nvPr/>
          </p:nvSpPr>
          <p:spPr>
            <a:xfrm>
              <a:off x="1486975" y="2079100"/>
              <a:ext cx="19500" cy="273800"/>
            </a:xfrm>
            <a:custGeom>
              <a:rect b="b" l="l" r="r" t="t"/>
              <a:pathLst>
                <a:path extrusionOk="0" h="10952" w="780">
                  <a:moveTo>
                    <a:pt x="0" y="1"/>
                  </a:moveTo>
                  <a:lnTo>
                    <a:pt x="0" y="10952"/>
                  </a:lnTo>
                  <a:cubicBezTo>
                    <a:pt x="265" y="10710"/>
                    <a:pt x="530" y="10477"/>
                    <a:pt x="780" y="10243"/>
                  </a:cubicBezTo>
                  <a:lnTo>
                    <a:pt x="780" y="679"/>
                  </a:lnTo>
                  <a:cubicBezTo>
                    <a:pt x="530" y="453"/>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5" name="Google Shape;2225;p52"/>
            <p:cNvSpPr/>
            <p:nvPr/>
          </p:nvSpPr>
          <p:spPr>
            <a:xfrm>
              <a:off x="1516575" y="2105025"/>
              <a:ext cx="19525" cy="220800"/>
            </a:xfrm>
            <a:custGeom>
              <a:rect b="b" l="l" r="r" t="t"/>
              <a:pathLst>
                <a:path extrusionOk="0" h="8832" w="781">
                  <a:moveTo>
                    <a:pt x="1" y="1"/>
                  </a:moveTo>
                  <a:lnTo>
                    <a:pt x="1" y="8832"/>
                  </a:lnTo>
                  <a:cubicBezTo>
                    <a:pt x="274" y="8582"/>
                    <a:pt x="531" y="8341"/>
                    <a:pt x="780" y="8099"/>
                  </a:cubicBezTo>
                  <a:lnTo>
                    <a:pt x="780" y="702"/>
                  </a:lnTo>
                  <a:cubicBezTo>
                    <a:pt x="531" y="476"/>
                    <a:pt x="274" y="24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6" name="Google Shape;2226;p52"/>
            <p:cNvSpPr/>
            <p:nvPr/>
          </p:nvSpPr>
          <p:spPr>
            <a:xfrm>
              <a:off x="1546400" y="2131925"/>
              <a:ext cx="19500" cy="166025"/>
            </a:xfrm>
            <a:custGeom>
              <a:rect b="b" l="l" r="r" t="t"/>
              <a:pathLst>
                <a:path extrusionOk="0" h="6641" w="780">
                  <a:moveTo>
                    <a:pt x="1" y="0"/>
                  </a:moveTo>
                  <a:lnTo>
                    <a:pt x="1" y="6641"/>
                  </a:lnTo>
                  <a:cubicBezTo>
                    <a:pt x="273" y="6376"/>
                    <a:pt x="531" y="6127"/>
                    <a:pt x="780" y="5893"/>
                  </a:cubicBezTo>
                  <a:lnTo>
                    <a:pt x="780" y="725"/>
                  </a:lnTo>
                  <a:cubicBezTo>
                    <a:pt x="531" y="491"/>
                    <a:pt x="273" y="25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7" name="Google Shape;2227;p52"/>
            <p:cNvSpPr/>
            <p:nvPr/>
          </p:nvSpPr>
          <p:spPr>
            <a:xfrm>
              <a:off x="1576025" y="2159575"/>
              <a:ext cx="19500" cy="109550"/>
            </a:xfrm>
            <a:custGeom>
              <a:rect b="b" l="l" r="r" t="t"/>
              <a:pathLst>
                <a:path extrusionOk="0" h="4382" w="780">
                  <a:moveTo>
                    <a:pt x="0" y="1"/>
                  </a:moveTo>
                  <a:lnTo>
                    <a:pt x="0" y="4381"/>
                  </a:lnTo>
                  <a:cubicBezTo>
                    <a:pt x="289" y="4109"/>
                    <a:pt x="546" y="3844"/>
                    <a:pt x="780" y="3610"/>
                  </a:cubicBezTo>
                  <a:lnTo>
                    <a:pt x="780" y="749"/>
                  </a:lnTo>
                  <a:cubicBezTo>
                    <a:pt x="546" y="523"/>
                    <a:pt x="289"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8" name="Google Shape;2228;p52"/>
            <p:cNvSpPr/>
            <p:nvPr/>
          </p:nvSpPr>
          <p:spPr>
            <a:xfrm>
              <a:off x="1605825" y="2188225"/>
              <a:ext cx="19525" cy="51275"/>
            </a:xfrm>
            <a:custGeom>
              <a:rect b="b" l="l" r="r" t="t"/>
              <a:pathLst>
                <a:path extrusionOk="0" h="2051" w="781">
                  <a:moveTo>
                    <a:pt x="1" y="1"/>
                  </a:moveTo>
                  <a:lnTo>
                    <a:pt x="1" y="2051"/>
                  </a:lnTo>
                  <a:cubicBezTo>
                    <a:pt x="344" y="1700"/>
                    <a:pt x="609" y="1427"/>
                    <a:pt x="780" y="1248"/>
                  </a:cubicBezTo>
                  <a:lnTo>
                    <a:pt x="780" y="772"/>
                  </a:lnTo>
                  <a:cubicBezTo>
                    <a:pt x="609" y="601"/>
                    <a:pt x="344"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32" name="Shape 2232"/>
        <p:cNvGrpSpPr/>
        <p:nvPr/>
      </p:nvGrpSpPr>
      <p:grpSpPr>
        <a:xfrm>
          <a:off x="0" y="0"/>
          <a:ext cx="0" cy="0"/>
          <a:chOff x="0" y="0"/>
          <a:chExt cx="0" cy="0"/>
        </a:xfrm>
      </p:grpSpPr>
      <p:sp>
        <p:nvSpPr>
          <p:cNvPr id="2233" name="Google Shape;2233;p53"/>
          <p:cNvSpPr txBox="1"/>
          <p:nvPr>
            <p:ph type="title"/>
          </p:nvPr>
        </p:nvSpPr>
        <p:spPr>
          <a:xfrm>
            <a:off x="9764350" y="1078800"/>
            <a:ext cx="7097400" cy="3676200"/>
          </a:xfrm>
          <a:prstGeom prst="rect">
            <a:avLst/>
          </a:prstGeom>
        </p:spPr>
        <p:txBody>
          <a:bodyPr anchorCtr="0" anchor="ctr" bIns="182850" lIns="182850" spcFirstLastPara="1" rIns="182850" wrap="square" tIns="182850">
            <a:noAutofit/>
          </a:bodyPr>
          <a:lstStyle/>
          <a:p>
            <a:pPr indent="0" lvl="0" marL="0" rtl="0" algn="r">
              <a:spcBef>
                <a:spcPts val="0"/>
              </a:spcBef>
              <a:spcAft>
                <a:spcPts val="0"/>
              </a:spcAft>
              <a:buNone/>
            </a:pPr>
            <a:r>
              <a:rPr lang="en"/>
              <a:t>A picture is worth a </a:t>
            </a:r>
            <a:endParaRPr/>
          </a:p>
          <a:p>
            <a:pPr indent="0" lvl="0" marL="0" rtl="0" algn="r">
              <a:spcBef>
                <a:spcPts val="0"/>
              </a:spcBef>
              <a:spcAft>
                <a:spcPts val="0"/>
              </a:spcAft>
              <a:buNone/>
            </a:pPr>
            <a:r>
              <a:rPr lang="en"/>
              <a:t>thousand words</a:t>
            </a:r>
            <a:endParaRPr/>
          </a:p>
        </p:txBody>
      </p:sp>
      <p:grpSp>
        <p:nvGrpSpPr>
          <p:cNvPr id="2234" name="Google Shape;2234;p53"/>
          <p:cNvGrpSpPr/>
          <p:nvPr/>
        </p:nvGrpSpPr>
        <p:grpSpPr>
          <a:xfrm>
            <a:off x="10972330" y="4531637"/>
            <a:ext cx="9015276" cy="6445935"/>
            <a:chOff x="276100" y="2991825"/>
            <a:chExt cx="1510400" cy="792975"/>
          </a:xfrm>
        </p:grpSpPr>
        <p:sp>
          <p:nvSpPr>
            <p:cNvPr id="2235" name="Google Shape;2235;p53"/>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alpha val="0"/>
                  </a:srgbClr>
                </a:gs>
                <a:gs pos="50000">
                  <a:srgbClr val="E46749">
                    <a:alpha val="10588"/>
                  </a:srgbClr>
                </a:gs>
                <a:gs pos="100000">
                  <a:srgbClr val="FFFFFF">
                    <a:alpha val="0"/>
                  </a:srgbClr>
                </a:gs>
              </a:gsLst>
              <a:lin ang="5400700"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6" name="Google Shape;2236;p53"/>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alpha val="0"/>
                  </a:srgbClr>
                </a:gs>
                <a:gs pos="50000">
                  <a:srgbClr val="E46749">
                    <a:alpha val="27843"/>
                  </a:srgbClr>
                </a:gs>
                <a:gs pos="100000">
                  <a:srgbClr val="FFFFFF">
                    <a:alpha val="0"/>
                  </a:srgbClr>
                </a:gs>
              </a:gsLst>
              <a:lin ang="5400700"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7" name="Google Shape;2237;p53"/>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alpha val="0"/>
                  </a:srgbClr>
                </a:gs>
                <a:gs pos="50000">
                  <a:srgbClr val="E46749">
                    <a:alpha val="45882"/>
                  </a:srgbClr>
                </a:gs>
                <a:gs pos="100000">
                  <a:srgbClr val="FFFFFF">
                    <a:alpha val="0"/>
                  </a:srgbClr>
                </a:gs>
              </a:gsLst>
              <a:lin ang="5400700"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8" name="Google Shape;2238;p53"/>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alpha val="0"/>
                  </a:srgbClr>
                </a:gs>
                <a:gs pos="50000">
                  <a:srgbClr val="E46749">
                    <a:alpha val="63137"/>
                  </a:srgbClr>
                </a:gs>
                <a:gs pos="100000">
                  <a:srgbClr val="FFFFFF">
                    <a:alpha val="0"/>
                  </a:srgbClr>
                </a:gs>
              </a:gsLst>
              <a:lin ang="5400700"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9" name="Google Shape;2239;p53"/>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0" name="Google Shape;2240;p53"/>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1" name="Google Shape;2241;p53"/>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2" name="Google Shape;2242;p53"/>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3" name="Google Shape;2243;p53"/>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4" name="Google Shape;2244;p53"/>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5" name="Google Shape;2245;p53"/>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6" name="Google Shape;2246;p53"/>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7" name="Google Shape;2247;p53"/>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8" name="Google Shape;2248;p53"/>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9" name="Google Shape;2249;p53"/>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0" name="Google Shape;2250;p53"/>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1" name="Google Shape;2251;p53"/>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2" name="Google Shape;2252;p53"/>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3" name="Google Shape;2253;p53"/>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4" name="Google Shape;2254;p53"/>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5" name="Google Shape;2255;p53"/>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6" name="Google Shape;2256;p53"/>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7" name="Google Shape;2257;p53"/>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8" name="Google Shape;2258;p53"/>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9" name="Google Shape;2259;p53"/>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0" name="Google Shape;2260;p53"/>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1" name="Google Shape;2261;p53"/>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2" name="Google Shape;2262;p53"/>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3" name="Google Shape;2263;p53"/>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4" name="Google Shape;2264;p53"/>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5" name="Google Shape;2265;p53"/>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6" name="Google Shape;2266;p53"/>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7" name="Google Shape;2267;p53"/>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8" name="Google Shape;2268;p53"/>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9" name="Google Shape;2269;p53"/>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0" name="Google Shape;2270;p53"/>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1" name="Google Shape;2271;p53"/>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2" name="Google Shape;2272;p53"/>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3" name="Google Shape;2273;p53"/>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4" name="Google Shape;2274;p53"/>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5" name="Google Shape;2275;p53"/>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6" name="Google Shape;2276;p53"/>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7" name="Google Shape;2277;p53"/>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8" name="Google Shape;2278;p53"/>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9" name="Google Shape;2279;p53"/>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0" name="Google Shape;2280;p53"/>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1" name="Google Shape;2281;p53"/>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2" name="Google Shape;2282;p53"/>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alpha val="0"/>
                  </a:srgbClr>
                </a:gs>
                <a:gs pos="50000">
                  <a:schemeClr val="dk1"/>
                </a:gs>
                <a:gs pos="100000">
                  <a:srgbClr val="FFFFFF">
                    <a:alpha val="0"/>
                  </a:srgbClr>
                </a:gs>
              </a:gsLst>
              <a:lin ang="5400012"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3" name="Google Shape;2283;p53"/>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alpha val="0"/>
                  </a:srgbClr>
                </a:gs>
                <a:gs pos="50000">
                  <a:srgbClr val="E46749">
                    <a:alpha val="63137"/>
                  </a:srgbClr>
                </a:gs>
                <a:gs pos="100000">
                  <a:srgbClr val="FFFFFF">
                    <a:alpha val="0"/>
                  </a:srgbClr>
                </a:gs>
              </a:gsLst>
              <a:lin ang="5400700"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4" name="Google Shape;2284;p53"/>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alpha val="0"/>
                  </a:srgbClr>
                </a:gs>
                <a:gs pos="50000">
                  <a:srgbClr val="E46749">
                    <a:alpha val="45882"/>
                  </a:srgbClr>
                </a:gs>
                <a:gs pos="100000">
                  <a:srgbClr val="FFFFFF">
                    <a:alpha val="0"/>
                  </a:srgbClr>
                </a:gs>
              </a:gsLst>
              <a:lin ang="5400700"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5" name="Google Shape;2285;p53"/>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alpha val="0"/>
                  </a:srgbClr>
                </a:gs>
                <a:gs pos="50000">
                  <a:srgbClr val="E46749">
                    <a:alpha val="27843"/>
                  </a:srgbClr>
                </a:gs>
                <a:gs pos="100000">
                  <a:srgbClr val="FFFFFF">
                    <a:alpha val="0"/>
                  </a:srgbClr>
                </a:gs>
              </a:gsLst>
              <a:lin ang="5400700"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6" name="Google Shape;2286;p53"/>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alpha val="0"/>
                  </a:srgbClr>
                </a:gs>
                <a:gs pos="50000">
                  <a:srgbClr val="E46749">
                    <a:alpha val="10588"/>
                  </a:srgbClr>
                </a:gs>
                <a:gs pos="100000">
                  <a:srgbClr val="FFFFFF">
                    <a:alpha val="0"/>
                  </a:srgbClr>
                </a:gs>
              </a:gsLst>
              <a:lin ang="5400700" scaled="0"/>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0" name="Shape 2290"/>
        <p:cNvGrpSpPr/>
        <p:nvPr/>
      </p:nvGrpSpPr>
      <p:grpSpPr>
        <a:xfrm>
          <a:off x="0" y="0"/>
          <a:ext cx="0" cy="0"/>
          <a:chOff x="0" y="0"/>
          <a:chExt cx="0" cy="0"/>
        </a:xfrm>
      </p:grpSpPr>
      <p:sp>
        <p:nvSpPr>
          <p:cNvPr id="2291" name="Google Shape;2291;p54"/>
          <p:cNvSpPr txBox="1"/>
          <p:nvPr>
            <p:ph type="title"/>
          </p:nvPr>
        </p:nvSpPr>
        <p:spPr>
          <a:xfrm flipH="1">
            <a:off x="8953200" y="2317600"/>
            <a:ext cx="7908600" cy="3642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A picture always reinforces </a:t>
            </a:r>
            <a:endParaRPr/>
          </a:p>
          <a:p>
            <a:pPr indent="0" lvl="0" marL="0" rtl="0" algn="l">
              <a:spcBef>
                <a:spcPts val="0"/>
              </a:spcBef>
              <a:spcAft>
                <a:spcPts val="0"/>
              </a:spcAft>
              <a:buNone/>
            </a:pPr>
            <a:r>
              <a:rPr lang="en"/>
              <a:t>the concept</a:t>
            </a:r>
            <a:endParaRPr/>
          </a:p>
        </p:txBody>
      </p:sp>
      <p:sp>
        <p:nvSpPr>
          <p:cNvPr id="2292" name="Google Shape;2292;p54"/>
          <p:cNvSpPr txBox="1"/>
          <p:nvPr>
            <p:ph idx="1" type="subTitle"/>
          </p:nvPr>
        </p:nvSpPr>
        <p:spPr>
          <a:xfrm flipH="1">
            <a:off x="8953200" y="5960000"/>
            <a:ext cx="7908600" cy="2009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2293" name="Google Shape;2293;p54"/>
          <p:cNvPicPr preferRelativeResize="0"/>
          <p:nvPr>
            <p:ph idx="2" type="pic"/>
          </p:nvPr>
        </p:nvPicPr>
        <p:blipFill rotWithShape="1">
          <a:blip r:embed="rId3">
            <a:alphaModFix/>
          </a:blip>
          <a:srcRect b="0" l="11071" r="11071" t="0"/>
          <a:stretch/>
        </p:blipFill>
        <p:spPr>
          <a:xfrm flipH="1">
            <a:off x="1440004" y="2285100"/>
            <a:ext cx="6677996" cy="5716797"/>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7" name="Shape 2297"/>
        <p:cNvGrpSpPr/>
        <p:nvPr/>
      </p:nvGrpSpPr>
      <p:grpSpPr>
        <a:xfrm>
          <a:off x="0" y="0"/>
          <a:ext cx="0" cy="0"/>
          <a:chOff x="0" y="0"/>
          <a:chExt cx="0" cy="0"/>
        </a:xfrm>
      </p:grpSpPr>
      <p:sp>
        <p:nvSpPr>
          <p:cNvPr id="2298" name="Google Shape;2298;p55"/>
          <p:cNvSpPr txBox="1"/>
          <p:nvPr>
            <p:ph type="title"/>
          </p:nvPr>
        </p:nvSpPr>
        <p:spPr>
          <a:xfrm>
            <a:off x="2192100" y="2708400"/>
            <a:ext cx="5993400" cy="20376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None/>
            </a:pPr>
            <a:r>
              <a:rPr lang="en"/>
              <a:t>A little demo</a:t>
            </a:r>
            <a:endParaRPr/>
          </a:p>
        </p:txBody>
      </p:sp>
      <p:sp>
        <p:nvSpPr>
          <p:cNvPr id="2299" name="Google Shape;2299;p55"/>
          <p:cNvSpPr txBox="1"/>
          <p:nvPr>
            <p:ph idx="1" type="subTitle"/>
          </p:nvPr>
        </p:nvSpPr>
        <p:spPr>
          <a:xfrm>
            <a:off x="2192100" y="4746000"/>
            <a:ext cx="5993400" cy="26082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2300" name="Google Shape;2300;p55"/>
          <p:cNvGrpSpPr/>
          <p:nvPr/>
        </p:nvGrpSpPr>
        <p:grpSpPr>
          <a:xfrm>
            <a:off x="9144001" y="1780196"/>
            <a:ext cx="7704000" cy="5574000"/>
            <a:chOff x="4572000" y="1178248"/>
            <a:chExt cx="3852000" cy="2787000"/>
          </a:xfrm>
        </p:grpSpPr>
        <p:sp>
          <p:nvSpPr>
            <p:cNvPr id="2301" name="Google Shape;2301;p55"/>
            <p:cNvSpPr/>
            <p:nvPr/>
          </p:nvSpPr>
          <p:spPr>
            <a:xfrm>
              <a:off x="4572000" y="1178248"/>
              <a:ext cx="3852000" cy="2787000"/>
            </a:xfrm>
            <a:prstGeom prst="roundRect">
              <a:avLst>
                <a:gd fmla="val 0" name="adj"/>
              </a:avLst>
            </a:prstGeom>
            <a:solidFill>
              <a:schemeClr val="lt1"/>
            </a:solidFill>
            <a:ln cap="flat" cmpd="sng" w="9525">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302" name="Google Shape;2302;p55"/>
            <p:cNvGrpSpPr/>
            <p:nvPr/>
          </p:nvGrpSpPr>
          <p:grpSpPr>
            <a:xfrm>
              <a:off x="4842243" y="3490747"/>
              <a:ext cx="3311448" cy="326519"/>
              <a:chOff x="4841943" y="3886997"/>
              <a:chExt cx="3311448" cy="326519"/>
            </a:xfrm>
          </p:grpSpPr>
          <p:grpSp>
            <p:nvGrpSpPr>
              <p:cNvPr id="2303" name="Google Shape;2303;p55"/>
              <p:cNvGrpSpPr/>
              <p:nvPr/>
            </p:nvGrpSpPr>
            <p:grpSpPr>
              <a:xfrm>
                <a:off x="4841949" y="3886997"/>
                <a:ext cx="3311442" cy="95507"/>
                <a:chOff x="5238562" y="4064338"/>
                <a:chExt cx="2868043" cy="82719"/>
              </a:xfrm>
            </p:grpSpPr>
            <p:sp>
              <p:nvSpPr>
                <p:cNvPr id="2304" name="Google Shape;2304;p55"/>
                <p:cNvSpPr/>
                <p:nvPr/>
              </p:nvSpPr>
              <p:spPr>
                <a:xfrm>
                  <a:off x="5238825" y="4091082"/>
                  <a:ext cx="2867780" cy="29230"/>
                </a:xfrm>
                <a:custGeom>
                  <a:rect b="b" l="l" r="r" t="t"/>
                  <a:pathLst>
                    <a:path extrusionOk="0" h="1150" w="214976">
                      <a:moveTo>
                        <a:pt x="0" y="1"/>
                      </a:moveTo>
                      <a:lnTo>
                        <a:pt x="0" y="1149"/>
                      </a:lnTo>
                      <a:lnTo>
                        <a:pt x="214975" y="1149"/>
                      </a:lnTo>
                      <a:lnTo>
                        <a:pt x="214975" y="1"/>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5" name="Google Shape;2305;p55"/>
                <p:cNvSpPr/>
                <p:nvPr/>
              </p:nvSpPr>
              <p:spPr>
                <a:xfrm>
                  <a:off x="5238562" y="4091092"/>
                  <a:ext cx="1052366" cy="29216"/>
                </a:xfrm>
                <a:custGeom>
                  <a:rect b="b" l="l" r="r" t="t"/>
                  <a:pathLst>
                    <a:path extrusionOk="0" h="1150" w="109110">
                      <a:moveTo>
                        <a:pt x="0" y="1"/>
                      </a:moveTo>
                      <a:lnTo>
                        <a:pt x="0" y="1149"/>
                      </a:lnTo>
                      <a:lnTo>
                        <a:pt x="109109" y="1149"/>
                      </a:lnTo>
                      <a:lnTo>
                        <a:pt x="10910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6" name="Google Shape;2306;p55"/>
                <p:cNvSpPr/>
                <p:nvPr/>
              </p:nvSpPr>
              <p:spPr>
                <a:xfrm>
                  <a:off x="6244244" y="4064338"/>
                  <a:ext cx="82693" cy="82719"/>
                </a:xfrm>
                <a:custGeom>
                  <a:rect b="b" l="l" r="r" t="t"/>
                  <a:pathLst>
                    <a:path extrusionOk="0" h="3256" w="3255">
                      <a:moveTo>
                        <a:pt x="1625" y="1"/>
                      </a:moveTo>
                      <a:cubicBezTo>
                        <a:pt x="728" y="1"/>
                        <a:pt x="1" y="729"/>
                        <a:pt x="1" y="1626"/>
                      </a:cubicBezTo>
                      <a:cubicBezTo>
                        <a:pt x="1" y="2527"/>
                        <a:pt x="728" y="3255"/>
                        <a:pt x="1625" y="3255"/>
                      </a:cubicBezTo>
                      <a:cubicBezTo>
                        <a:pt x="2527" y="3255"/>
                        <a:pt x="3254" y="2527"/>
                        <a:pt x="3254" y="1626"/>
                      </a:cubicBezTo>
                      <a:cubicBezTo>
                        <a:pt x="3254" y="729"/>
                        <a:pt x="2527" y="1"/>
                        <a:pt x="16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307" name="Google Shape;2307;p55"/>
              <p:cNvGrpSpPr/>
              <p:nvPr/>
            </p:nvGrpSpPr>
            <p:grpSpPr>
              <a:xfrm>
                <a:off x="4841943" y="4088524"/>
                <a:ext cx="1580463" cy="119299"/>
                <a:chOff x="950116" y="4374618"/>
                <a:chExt cx="1885769" cy="142345"/>
              </a:xfrm>
            </p:grpSpPr>
            <p:sp>
              <p:nvSpPr>
                <p:cNvPr id="2308" name="Google Shape;2308;p55"/>
                <p:cNvSpPr/>
                <p:nvPr/>
              </p:nvSpPr>
              <p:spPr>
                <a:xfrm>
                  <a:off x="950116" y="4382213"/>
                  <a:ext cx="127190" cy="127190"/>
                </a:xfrm>
                <a:custGeom>
                  <a:rect b="b" l="l" r="r" t="t"/>
                  <a:pathLst>
                    <a:path extrusionOk="0" h="3634" w="3634">
                      <a:moveTo>
                        <a:pt x="1" y="1"/>
                      </a:moveTo>
                      <a:lnTo>
                        <a:pt x="1" y="3633"/>
                      </a:lnTo>
                      <a:lnTo>
                        <a:pt x="3634" y="1815"/>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9" name="Google Shape;2309;p55"/>
                <p:cNvSpPr/>
                <p:nvPr/>
              </p:nvSpPr>
              <p:spPr>
                <a:xfrm>
                  <a:off x="1239222" y="4399819"/>
                  <a:ext cx="91980" cy="91945"/>
                </a:xfrm>
                <a:custGeom>
                  <a:rect b="b" l="l" r="r" t="t"/>
                  <a:pathLst>
                    <a:path extrusionOk="0" h="2627" w="2628">
                      <a:moveTo>
                        <a:pt x="1" y="0"/>
                      </a:moveTo>
                      <a:lnTo>
                        <a:pt x="1" y="2627"/>
                      </a:lnTo>
                      <a:lnTo>
                        <a:pt x="2628" y="1312"/>
                      </a:ln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0" name="Google Shape;2310;p55"/>
                <p:cNvSpPr/>
                <p:nvPr/>
              </p:nvSpPr>
              <p:spPr>
                <a:xfrm>
                  <a:off x="1335509" y="4399819"/>
                  <a:ext cx="11830" cy="91945"/>
                </a:xfrm>
                <a:custGeom>
                  <a:rect b="b" l="l" r="r" t="t"/>
                  <a:pathLst>
                    <a:path extrusionOk="0" h="2627" w="338">
                      <a:moveTo>
                        <a:pt x="0" y="0"/>
                      </a:moveTo>
                      <a:lnTo>
                        <a:pt x="0" y="2627"/>
                      </a:lnTo>
                      <a:lnTo>
                        <a:pt x="337" y="2627"/>
                      </a:lnTo>
                      <a:lnTo>
                        <a:pt x="33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1" name="Google Shape;2311;p55"/>
                <p:cNvSpPr/>
                <p:nvPr/>
              </p:nvSpPr>
              <p:spPr>
                <a:xfrm>
                  <a:off x="1509218" y="4374618"/>
                  <a:ext cx="96355" cy="142345"/>
                </a:xfrm>
                <a:custGeom>
                  <a:rect b="b" l="l" r="r" t="t"/>
                  <a:pathLst>
                    <a:path extrusionOk="0" h="4067" w="2753">
                      <a:moveTo>
                        <a:pt x="2752" y="1"/>
                      </a:moveTo>
                      <a:lnTo>
                        <a:pt x="1" y="2032"/>
                      </a:lnTo>
                      <a:lnTo>
                        <a:pt x="2752" y="4066"/>
                      </a:lnTo>
                      <a:lnTo>
                        <a:pt x="275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2" name="Google Shape;2312;p55"/>
                <p:cNvSpPr/>
                <p:nvPr/>
              </p:nvSpPr>
              <p:spPr>
                <a:xfrm>
                  <a:off x="1509218" y="4410494"/>
                  <a:ext cx="48545" cy="70455"/>
                </a:xfrm>
                <a:custGeom>
                  <a:rect b="b" l="l" r="r" t="t"/>
                  <a:pathLst>
                    <a:path extrusionOk="0" h="2013" w="1387">
                      <a:moveTo>
                        <a:pt x="1" y="1"/>
                      </a:moveTo>
                      <a:lnTo>
                        <a:pt x="1" y="2013"/>
                      </a:lnTo>
                      <a:lnTo>
                        <a:pt x="1386" y="2013"/>
                      </a:lnTo>
                      <a:lnTo>
                        <a:pt x="138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3" name="Google Shape;2313;p55"/>
                <p:cNvSpPr/>
                <p:nvPr/>
              </p:nvSpPr>
              <p:spPr>
                <a:xfrm>
                  <a:off x="1619855" y="4378013"/>
                  <a:ext cx="54880" cy="135450"/>
                </a:xfrm>
                <a:custGeom>
                  <a:rect b="b" l="l" r="r" t="t"/>
                  <a:pathLst>
                    <a:path extrusionOk="0" h="3870" w="1568">
                      <a:moveTo>
                        <a:pt x="1" y="0"/>
                      </a:moveTo>
                      <a:lnTo>
                        <a:pt x="1" y="426"/>
                      </a:lnTo>
                      <a:cubicBezTo>
                        <a:pt x="666" y="604"/>
                        <a:pt x="1161" y="1212"/>
                        <a:pt x="1161" y="1935"/>
                      </a:cubicBezTo>
                      <a:cubicBezTo>
                        <a:pt x="1161" y="2658"/>
                        <a:pt x="666" y="3266"/>
                        <a:pt x="1" y="3448"/>
                      </a:cubicBezTo>
                      <a:lnTo>
                        <a:pt x="1" y="3869"/>
                      </a:lnTo>
                      <a:cubicBezTo>
                        <a:pt x="895" y="3680"/>
                        <a:pt x="1568" y="2887"/>
                        <a:pt x="1568" y="1935"/>
                      </a:cubicBezTo>
                      <a:cubicBezTo>
                        <a:pt x="1568" y="983"/>
                        <a:pt x="895" y="190"/>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4" name="Google Shape;2314;p55"/>
                <p:cNvSpPr/>
                <p:nvPr/>
              </p:nvSpPr>
              <p:spPr>
                <a:xfrm>
                  <a:off x="1619855" y="4411859"/>
                  <a:ext cx="27545" cy="67725"/>
                </a:xfrm>
                <a:custGeom>
                  <a:rect b="b" l="l" r="r" t="t"/>
                  <a:pathLst>
                    <a:path extrusionOk="0" h="1935" w="787">
                      <a:moveTo>
                        <a:pt x="1" y="1"/>
                      </a:moveTo>
                      <a:lnTo>
                        <a:pt x="1" y="1935"/>
                      </a:lnTo>
                      <a:cubicBezTo>
                        <a:pt x="450" y="1842"/>
                        <a:pt x="786" y="1444"/>
                        <a:pt x="786" y="968"/>
                      </a:cubicBezTo>
                      <a:cubicBezTo>
                        <a:pt x="786" y="492"/>
                        <a:pt x="450" y="97"/>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5" name="Google Shape;2315;p55"/>
                <p:cNvSpPr/>
                <p:nvPr/>
              </p:nvSpPr>
              <p:spPr>
                <a:xfrm>
                  <a:off x="1708302" y="4429849"/>
                  <a:ext cx="397845" cy="31745"/>
                </a:xfrm>
                <a:custGeom>
                  <a:rect b="b" l="l" r="r" t="t"/>
                  <a:pathLst>
                    <a:path extrusionOk="0" h="907" w="11367">
                      <a:moveTo>
                        <a:pt x="0" y="1"/>
                      </a:moveTo>
                      <a:lnTo>
                        <a:pt x="0" y="906"/>
                      </a:lnTo>
                      <a:lnTo>
                        <a:pt x="11367" y="906"/>
                      </a:lnTo>
                      <a:lnTo>
                        <a:pt x="1136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6" name="Google Shape;2316;p55"/>
                <p:cNvSpPr/>
                <p:nvPr/>
              </p:nvSpPr>
              <p:spPr>
                <a:xfrm>
                  <a:off x="2061320" y="4400904"/>
                  <a:ext cx="89670" cy="89670"/>
                </a:xfrm>
                <a:custGeom>
                  <a:rect b="b" l="l" r="r" t="t"/>
                  <a:pathLst>
                    <a:path extrusionOk="0" h="2562" w="2562">
                      <a:moveTo>
                        <a:pt x="1281" y="1"/>
                      </a:moveTo>
                      <a:cubicBezTo>
                        <a:pt x="573" y="1"/>
                        <a:pt x="1" y="576"/>
                        <a:pt x="1" y="1281"/>
                      </a:cubicBezTo>
                      <a:cubicBezTo>
                        <a:pt x="1" y="1989"/>
                        <a:pt x="573" y="2562"/>
                        <a:pt x="1281" y="2562"/>
                      </a:cubicBezTo>
                      <a:cubicBezTo>
                        <a:pt x="1989" y="2562"/>
                        <a:pt x="2561" y="1989"/>
                        <a:pt x="2561" y="1281"/>
                      </a:cubicBezTo>
                      <a:cubicBezTo>
                        <a:pt x="2561" y="576"/>
                        <a:pt x="1989" y="1"/>
                        <a:pt x="12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7" name="Google Shape;2317;p55"/>
                <p:cNvSpPr/>
                <p:nvPr/>
              </p:nvSpPr>
              <p:spPr>
                <a:xfrm>
                  <a:off x="2317245" y="4405769"/>
                  <a:ext cx="54740" cy="83300"/>
                </a:xfrm>
                <a:custGeom>
                  <a:rect b="b" l="l" r="r" t="t"/>
                  <a:pathLst>
                    <a:path extrusionOk="0" h="2380" w="1564">
                      <a:moveTo>
                        <a:pt x="786" y="241"/>
                      </a:moveTo>
                      <a:cubicBezTo>
                        <a:pt x="1107" y="241"/>
                        <a:pt x="1250" y="616"/>
                        <a:pt x="1250" y="1180"/>
                      </a:cubicBezTo>
                      <a:cubicBezTo>
                        <a:pt x="1250" y="1769"/>
                        <a:pt x="1099" y="2140"/>
                        <a:pt x="782" y="2140"/>
                      </a:cubicBezTo>
                      <a:cubicBezTo>
                        <a:pt x="496" y="2140"/>
                        <a:pt x="314" y="1799"/>
                        <a:pt x="314" y="1200"/>
                      </a:cubicBezTo>
                      <a:cubicBezTo>
                        <a:pt x="314" y="573"/>
                        <a:pt x="511" y="241"/>
                        <a:pt x="786"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8" name="Google Shape;2318;p55"/>
                <p:cNvSpPr/>
                <p:nvPr/>
              </p:nvSpPr>
              <p:spPr>
                <a:xfrm>
                  <a:off x="2382767" y="4429849"/>
                  <a:ext cx="14840" cy="59220"/>
                </a:xfrm>
                <a:custGeom>
                  <a:rect b="b" l="l" r="r" t="t"/>
                  <a:pathLst>
                    <a:path extrusionOk="0" h="1692" w="424">
                      <a:moveTo>
                        <a:pt x="214" y="1"/>
                      </a:moveTo>
                      <a:cubicBezTo>
                        <a:pt x="90" y="1"/>
                        <a:pt x="1" y="94"/>
                        <a:pt x="1" y="222"/>
                      </a:cubicBezTo>
                      <a:cubicBezTo>
                        <a:pt x="1" y="345"/>
                        <a:pt x="86" y="442"/>
                        <a:pt x="209" y="442"/>
                      </a:cubicBezTo>
                      <a:cubicBezTo>
                        <a:pt x="341" y="442"/>
                        <a:pt x="423" y="345"/>
                        <a:pt x="423" y="222"/>
                      </a:cubicBezTo>
                      <a:cubicBezTo>
                        <a:pt x="418" y="94"/>
                        <a:pt x="338" y="1"/>
                        <a:pt x="214" y="1"/>
                      </a:cubicBezTo>
                      <a:close/>
                      <a:moveTo>
                        <a:pt x="214" y="1251"/>
                      </a:moveTo>
                      <a:cubicBezTo>
                        <a:pt x="90" y="1251"/>
                        <a:pt x="1" y="1340"/>
                        <a:pt x="1" y="1472"/>
                      </a:cubicBezTo>
                      <a:cubicBezTo>
                        <a:pt x="1" y="1595"/>
                        <a:pt x="86" y="1692"/>
                        <a:pt x="209" y="1692"/>
                      </a:cubicBezTo>
                      <a:cubicBezTo>
                        <a:pt x="341" y="1692"/>
                        <a:pt x="423" y="1595"/>
                        <a:pt x="423" y="1472"/>
                      </a:cubicBezTo>
                      <a:cubicBezTo>
                        <a:pt x="418" y="1340"/>
                        <a:pt x="338" y="1251"/>
                        <a:pt x="214" y="125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9" name="Google Shape;2319;p55"/>
                <p:cNvSpPr/>
                <p:nvPr/>
              </p:nvSpPr>
              <p:spPr>
                <a:xfrm>
                  <a:off x="2407127" y="4407134"/>
                  <a:ext cx="50155" cy="81935"/>
                </a:xfrm>
                <a:custGeom>
                  <a:rect b="b" l="l" r="r" t="t"/>
                  <a:pathLst>
                    <a:path extrusionOk="0" h="2341" w="1433">
                      <a:moveTo>
                        <a:pt x="288" y="0"/>
                      </a:moveTo>
                      <a:lnTo>
                        <a:pt x="136" y="1107"/>
                      </a:lnTo>
                      <a:cubicBezTo>
                        <a:pt x="222" y="1095"/>
                        <a:pt x="326" y="1080"/>
                        <a:pt x="458" y="1080"/>
                      </a:cubicBezTo>
                      <a:cubicBezTo>
                        <a:pt x="915" y="1080"/>
                        <a:pt x="1115" y="1293"/>
                        <a:pt x="1120" y="1591"/>
                      </a:cubicBezTo>
                      <a:cubicBezTo>
                        <a:pt x="1120" y="1900"/>
                        <a:pt x="868" y="2089"/>
                        <a:pt x="574" y="2089"/>
                      </a:cubicBezTo>
                      <a:cubicBezTo>
                        <a:pt x="365" y="2089"/>
                        <a:pt x="175" y="2020"/>
                        <a:pt x="83" y="1962"/>
                      </a:cubicBezTo>
                      <a:lnTo>
                        <a:pt x="1" y="2198"/>
                      </a:lnTo>
                      <a:cubicBezTo>
                        <a:pt x="113" y="2271"/>
                        <a:pt x="326" y="2341"/>
                        <a:pt x="578" y="2341"/>
                      </a:cubicBezTo>
                      <a:cubicBezTo>
                        <a:pt x="1077" y="2341"/>
                        <a:pt x="1433" y="2005"/>
                        <a:pt x="1433" y="1555"/>
                      </a:cubicBezTo>
                      <a:cubicBezTo>
                        <a:pt x="1433" y="1266"/>
                        <a:pt x="1286" y="1068"/>
                        <a:pt x="1104" y="964"/>
                      </a:cubicBezTo>
                      <a:cubicBezTo>
                        <a:pt x="961" y="878"/>
                        <a:pt x="786" y="839"/>
                        <a:pt x="609" y="839"/>
                      </a:cubicBezTo>
                      <a:cubicBezTo>
                        <a:pt x="524" y="839"/>
                        <a:pt x="474" y="848"/>
                        <a:pt x="419" y="855"/>
                      </a:cubicBezTo>
                      <a:lnTo>
                        <a:pt x="508" y="264"/>
                      </a:lnTo>
                      <a:lnTo>
                        <a:pt x="1386" y="264"/>
                      </a:lnTo>
                      <a:lnTo>
                        <a:pt x="138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0" name="Google Shape;2320;p55"/>
                <p:cNvSpPr/>
                <p:nvPr/>
              </p:nvSpPr>
              <p:spPr>
                <a:xfrm>
                  <a:off x="2469988" y="4405769"/>
                  <a:ext cx="54740" cy="83300"/>
                </a:xfrm>
                <a:custGeom>
                  <a:rect b="b" l="l" r="r" t="t"/>
                  <a:pathLst>
                    <a:path extrusionOk="0" h="2380" w="1564">
                      <a:moveTo>
                        <a:pt x="782" y="241"/>
                      </a:moveTo>
                      <a:cubicBezTo>
                        <a:pt x="1107" y="241"/>
                        <a:pt x="1250" y="616"/>
                        <a:pt x="1250" y="1180"/>
                      </a:cubicBezTo>
                      <a:cubicBezTo>
                        <a:pt x="1250" y="1769"/>
                        <a:pt x="1099" y="2140"/>
                        <a:pt x="778" y="2140"/>
                      </a:cubicBezTo>
                      <a:cubicBezTo>
                        <a:pt x="496" y="2140"/>
                        <a:pt x="314" y="1799"/>
                        <a:pt x="314" y="1200"/>
                      </a:cubicBezTo>
                      <a:cubicBezTo>
                        <a:pt x="314" y="573"/>
                        <a:pt x="511" y="241"/>
                        <a:pt x="782" y="241"/>
                      </a:cubicBezTo>
                      <a:close/>
                      <a:moveTo>
                        <a:pt x="801" y="1"/>
                      </a:moveTo>
                      <a:cubicBezTo>
                        <a:pt x="333" y="1"/>
                        <a:pt x="1" y="426"/>
                        <a:pt x="1" y="1196"/>
                      </a:cubicBezTo>
                      <a:cubicBezTo>
                        <a:pt x="8" y="1958"/>
                        <a:pt x="314" y="2380"/>
                        <a:pt x="763" y="2380"/>
                      </a:cubicBezTo>
                      <a:cubicBezTo>
                        <a:pt x="1274" y="2380"/>
                        <a:pt x="1563" y="1946"/>
                        <a:pt x="1563" y="1165"/>
                      </a:cubicBezTo>
                      <a:cubicBezTo>
                        <a:pt x="1563" y="434"/>
                        <a:pt x="1285" y="1"/>
                        <a:pt x="8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1" name="Google Shape;2321;p55"/>
                <p:cNvSpPr/>
                <p:nvPr/>
              </p:nvSpPr>
              <p:spPr>
                <a:xfrm>
                  <a:off x="2555180" y="4402794"/>
                  <a:ext cx="43085" cy="89950"/>
                </a:xfrm>
                <a:custGeom>
                  <a:rect b="b" l="l" r="r" t="t"/>
                  <a:pathLst>
                    <a:path extrusionOk="0" h="2570" w="1231">
                      <a:moveTo>
                        <a:pt x="990" y="1"/>
                      </a:moveTo>
                      <a:lnTo>
                        <a:pt x="0" y="2570"/>
                      </a:lnTo>
                      <a:lnTo>
                        <a:pt x="240" y="2570"/>
                      </a:lnTo>
                      <a:lnTo>
                        <a:pt x="123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2" name="Google Shape;2322;p55"/>
                <p:cNvSpPr/>
                <p:nvPr/>
              </p:nvSpPr>
              <p:spPr>
                <a:xfrm>
                  <a:off x="2629627" y="4405769"/>
                  <a:ext cx="51520" cy="81935"/>
                </a:xfrm>
                <a:custGeom>
                  <a:rect b="b" l="l" r="r" t="t"/>
                  <a:pathLst>
                    <a:path extrusionOk="0" h="2341" w="1472">
                      <a:moveTo>
                        <a:pt x="709" y="1"/>
                      </a:moveTo>
                      <a:cubicBezTo>
                        <a:pt x="445" y="1"/>
                        <a:pt x="218" y="101"/>
                        <a:pt x="59" y="237"/>
                      </a:cubicBezTo>
                      <a:lnTo>
                        <a:pt x="156" y="453"/>
                      </a:lnTo>
                      <a:cubicBezTo>
                        <a:pt x="264" y="364"/>
                        <a:pt x="438" y="260"/>
                        <a:pt x="647" y="260"/>
                      </a:cubicBezTo>
                      <a:cubicBezTo>
                        <a:pt x="988" y="260"/>
                        <a:pt x="1104" y="476"/>
                        <a:pt x="1104" y="708"/>
                      </a:cubicBezTo>
                      <a:cubicBezTo>
                        <a:pt x="1100" y="1057"/>
                        <a:pt x="833" y="1355"/>
                        <a:pt x="245" y="1912"/>
                      </a:cubicBezTo>
                      <a:lnTo>
                        <a:pt x="1" y="2151"/>
                      </a:lnTo>
                      <a:lnTo>
                        <a:pt x="1" y="2341"/>
                      </a:lnTo>
                      <a:lnTo>
                        <a:pt x="1471" y="2341"/>
                      </a:lnTo>
                      <a:lnTo>
                        <a:pt x="1471" y="2082"/>
                      </a:lnTo>
                      <a:lnTo>
                        <a:pt x="438" y="2082"/>
                      </a:lnTo>
                      <a:lnTo>
                        <a:pt x="438" y="2074"/>
                      </a:lnTo>
                      <a:lnTo>
                        <a:pt x="620" y="1904"/>
                      </a:lnTo>
                      <a:cubicBezTo>
                        <a:pt x="1107" y="1440"/>
                        <a:pt x="1413" y="1096"/>
                        <a:pt x="1413" y="669"/>
                      </a:cubicBezTo>
                      <a:cubicBezTo>
                        <a:pt x="1413" y="341"/>
                        <a:pt x="1204" y="1"/>
                        <a:pt x="7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3" name="Google Shape;2323;p55"/>
                <p:cNvSpPr/>
                <p:nvPr/>
              </p:nvSpPr>
              <p:spPr>
                <a:xfrm>
                  <a:off x="2694098" y="4429849"/>
                  <a:ext cx="14805" cy="59220"/>
                </a:xfrm>
                <a:custGeom>
                  <a:rect b="b" l="l" r="r" t="t"/>
                  <a:pathLst>
                    <a:path extrusionOk="0" h="1692" w="423">
                      <a:moveTo>
                        <a:pt x="213" y="1"/>
                      </a:moveTo>
                      <a:cubicBezTo>
                        <a:pt x="89" y="1"/>
                        <a:pt x="1" y="94"/>
                        <a:pt x="1" y="222"/>
                      </a:cubicBezTo>
                      <a:cubicBezTo>
                        <a:pt x="1" y="345"/>
                        <a:pt x="85" y="442"/>
                        <a:pt x="210" y="442"/>
                      </a:cubicBezTo>
                      <a:cubicBezTo>
                        <a:pt x="341" y="442"/>
                        <a:pt x="422" y="345"/>
                        <a:pt x="422" y="222"/>
                      </a:cubicBezTo>
                      <a:cubicBezTo>
                        <a:pt x="419" y="94"/>
                        <a:pt x="337" y="1"/>
                        <a:pt x="213" y="1"/>
                      </a:cubicBezTo>
                      <a:close/>
                      <a:moveTo>
                        <a:pt x="213" y="1251"/>
                      </a:moveTo>
                      <a:cubicBezTo>
                        <a:pt x="89" y="1251"/>
                        <a:pt x="1" y="1340"/>
                        <a:pt x="1" y="1472"/>
                      </a:cubicBezTo>
                      <a:cubicBezTo>
                        <a:pt x="1" y="1595"/>
                        <a:pt x="85" y="1692"/>
                        <a:pt x="210" y="1692"/>
                      </a:cubicBezTo>
                      <a:cubicBezTo>
                        <a:pt x="341" y="1692"/>
                        <a:pt x="422" y="1595"/>
                        <a:pt x="422" y="1472"/>
                      </a:cubicBezTo>
                      <a:cubicBezTo>
                        <a:pt x="419" y="1340"/>
                        <a:pt x="337" y="1251"/>
                        <a:pt x="213" y="125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4" name="Google Shape;2324;p55"/>
                <p:cNvSpPr/>
                <p:nvPr/>
              </p:nvSpPr>
              <p:spPr>
                <a:xfrm>
                  <a:off x="2718494" y="4407134"/>
                  <a:ext cx="50085" cy="81935"/>
                </a:xfrm>
                <a:custGeom>
                  <a:rect b="b" l="l" r="r" t="t"/>
                  <a:pathLst>
                    <a:path extrusionOk="0" h="2341" w="1431">
                      <a:moveTo>
                        <a:pt x="282" y="0"/>
                      </a:moveTo>
                      <a:lnTo>
                        <a:pt x="135" y="1107"/>
                      </a:lnTo>
                      <a:cubicBezTo>
                        <a:pt x="220" y="1095"/>
                        <a:pt x="320" y="1080"/>
                        <a:pt x="452" y="1080"/>
                      </a:cubicBezTo>
                      <a:cubicBezTo>
                        <a:pt x="913" y="1080"/>
                        <a:pt x="1110" y="1293"/>
                        <a:pt x="1114" y="1591"/>
                      </a:cubicBezTo>
                      <a:cubicBezTo>
                        <a:pt x="1114" y="1900"/>
                        <a:pt x="863" y="2089"/>
                        <a:pt x="568" y="2089"/>
                      </a:cubicBezTo>
                      <a:cubicBezTo>
                        <a:pt x="359" y="2089"/>
                        <a:pt x="174" y="2020"/>
                        <a:pt x="77" y="1962"/>
                      </a:cubicBezTo>
                      <a:lnTo>
                        <a:pt x="0" y="2198"/>
                      </a:lnTo>
                      <a:cubicBezTo>
                        <a:pt x="108" y="2271"/>
                        <a:pt x="320" y="2341"/>
                        <a:pt x="572" y="2341"/>
                      </a:cubicBezTo>
                      <a:cubicBezTo>
                        <a:pt x="1072" y="2341"/>
                        <a:pt x="1431" y="2005"/>
                        <a:pt x="1431" y="1555"/>
                      </a:cubicBezTo>
                      <a:cubicBezTo>
                        <a:pt x="1431" y="1266"/>
                        <a:pt x="1281" y="1068"/>
                        <a:pt x="1099" y="964"/>
                      </a:cubicBezTo>
                      <a:cubicBezTo>
                        <a:pt x="959" y="878"/>
                        <a:pt x="781" y="839"/>
                        <a:pt x="604" y="839"/>
                      </a:cubicBezTo>
                      <a:cubicBezTo>
                        <a:pt x="518" y="839"/>
                        <a:pt x="472" y="848"/>
                        <a:pt x="418" y="855"/>
                      </a:cubicBezTo>
                      <a:lnTo>
                        <a:pt x="506" y="264"/>
                      </a:lnTo>
                      <a:lnTo>
                        <a:pt x="1385" y="264"/>
                      </a:lnTo>
                      <a:lnTo>
                        <a:pt x="138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5" name="Google Shape;2325;p55"/>
                <p:cNvSpPr/>
                <p:nvPr/>
              </p:nvSpPr>
              <p:spPr>
                <a:xfrm>
                  <a:off x="2781285" y="4405769"/>
                  <a:ext cx="54600" cy="83300"/>
                </a:xfrm>
                <a:custGeom>
                  <a:rect b="b" l="l" r="r" t="t"/>
                  <a:pathLst>
                    <a:path extrusionOk="0" h="2380" w="1560">
                      <a:moveTo>
                        <a:pt x="783" y="241"/>
                      </a:moveTo>
                      <a:cubicBezTo>
                        <a:pt x="1103" y="241"/>
                        <a:pt x="1251" y="616"/>
                        <a:pt x="1251" y="1180"/>
                      </a:cubicBezTo>
                      <a:cubicBezTo>
                        <a:pt x="1251" y="1769"/>
                        <a:pt x="1096" y="2140"/>
                        <a:pt x="778" y="2140"/>
                      </a:cubicBezTo>
                      <a:cubicBezTo>
                        <a:pt x="496" y="2140"/>
                        <a:pt x="310" y="1799"/>
                        <a:pt x="310" y="1200"/>
                      </a:cubicBezTo>
                      <a:cubicBezTo>
                        <a:pt x="310" y="573"/>
                        <a:pt x="508" y="241"/>
                        <a:pt x="783" y="241"/>
                      </a:cubicBezTo>
                      <a:close/>
                      <a:moveTo>
                        <a:pt x="798" y="1"/>
                      </a:moveTo>
                      <a:cubicBezTo>
                        <a:pt x="333" y="1"/>
                        <a:pt x="1" y="426"/>
                        <a:pt x="1" y="1196"/>
                      </a:cubicBezTo>
                      <a:cubicBezTo>
                        <a:pt x="8" y="1958"/>
                        <a:pt x="310" y="2380"/>
                        <a:pt x="760" y="2380"/>
                      </a:cubicBezTo>
                      <a:cubicBezTo>
                        <a:pt x="1270" y="2380"/>
                        <a:pt x="1560" y="1946"/>
                        <a:pt x="1560" y="1165"/>
                      </a:cubicBezTo>
                      <a:cubicBezTo>
                        <a:pt x="1560" y="434"/>
                        <a:pt x="1285" y="1"/>
                        <a:pt x="7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326" name="Google Shape;2326;p55"/>
              <p:cNvGrpSpPr/>
              <p:nvPr/>
            </p:nvGrpSpPr>
            <p:grpSpPr>
              <a:xfrm>
                <a:off x="6740408" y="4082745"/>
                <a:ext cx="1412936" cy="130770"/>
                <a:chOff x="2935989" y="4367723"/>
                <a:chExt cx="1685879" cy="156032"/>
              </a:xfrm>
            </p:grpSpPr>
            <p:sp>
              <p:nvSpPr>
                <p:cNvPr id="2327" name="Google Shape;2327;p55"/>
                <p:cNvSpPr/>
                <p:nvPr/>
              </p:nvSpPr>
              <p:spPr>
                <a:xfrm>
                  <a:off x="2935989" y="4376368"/>
                  <a:ext cx="179165" cy="138705"/>
                </a:xfrm>
                <a:custGeom>
                  <a:rect b="b" l="l" r="r" t="t"/>
                  <a:pathLst>
                    <a:path extrusionOk="0" h="3963" w="5119">
                      <a:moveTo>
                        <a:pt x="1323" y="1761"/>
                      </a:moveTo>
                      <a:lnTo>
                        <a:pt x="1323" y="2202"/>
                      </a:lnTo>
                      <a:lnTo>
                        <a:pt x="495" y="2202"/>
                      </a:lnTo>
                      <a:lnTo>
                        <a:pt x="495" y="1761"/>
                      </a:lnTo>
                      <a:close/>
                      <a:moveTo>
                        <a:pt x="4515" y="1761"/>
                      </a:moveTo>
                      <a:lnTo>
                        <a:pt x="4515" y="2202"/>
                      </a:lnTo>
                      <a:lnTo>
                        <a:pt x="1872" y="2202"/>
                      </a:lnTo>
                      <a:lnTo>
                        <a:pt x="1872" y="1761"/>
                      </a:lnTo>
                      <a:close/>
                      <a:moveTo>
                        <a:pt x="3191" y="2698"/>
                      </a:moveTo>
                      <a:lnTo>
                        <a:pt x="3191" y="3139"/>
                      </a:lnTo>
                      <a:lnTo>
                        <a:pt x="549" y="3139"/>
                      </a:lnTo>
                      <a:lnTo>
                        <a:pt x="549" y="2698"/>
                      </a:lnTo>
                      <a:close/>
                      <a:moveTo>
                        <a:pt x="4569" y="2698"/>
                      </a:moveTo>
                      <a:lnTo>
                        <a:pt x="4569" y="3139"/>
                      </a:lnTo>
                      <a:lnTo>
                        <a:pt x="3745" y="3139"/>
                      </a:lnTo>
                      <a:lnTo>
                        <a:pt x="3745" y="2698"/>
                      </a:lnTo>
                      <a:close/>
                      <a:moveTo>
                        <a:pt x="538" y="1"/>
                      </a:moveTo>
                      <a:cubicBezTo>
                        <a:pt x="240" y="1"/>
                        <a:pt x="0" y="241"/>
                        <a:pt x="0" y="539"/>
                      </a:cubicBezTo>
                      <a:lnTo>
                        <a:pt x="0" y="3429"/>
                      </a:lnTo>
                      <a:cubicBezTo>
                        <a:pt x="0" y="3723"/>
                        <a:pt x="240" y="3963"/>
                        <a:pt x="538" y="3963"/>
                      </a:cubicBezTo>
                      <a:lnTo>
                        <a:pt x="4584" y="3963"/>
                      </a:lnTo>
                      <a:cubicBezTo>
                        <a:pt x="4878" y="3963"/>
                        <a:pt x="5118" y="3723"/>
                        <a:pt x="5118" y="3429"/>
                      </a:cubicBezTo>
                      <a:lnTo>
                        <a:pt x="5118" y="539"/>
                      </a:lnTo>
                      <a:cubicBezTo>
                        <a:pt x="5118" y="241"/>
                        <a:pt x="4878" y="1"/>
                        <a:pt x="45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8" name="Google Shape;2328;p55"/>
                <p:cNvSpPr/>
                <p:nvPr/>
              </p:nvSpPr>
              <p:spPr>
                <a:xfrm>
                  <a:off x="3835089" y="4383858"/>
                  <a:ext cx="196525" cy="123760"/>
                </a:xfrm>
                <a:custGeom>
                  <a:rect b="b" l="l" r="r" t="t"/>
                  <a:pathLst>
                    <a:path extrusionOk="0" h="3536" w="5615">
                      <a:moveTo>
                        <a:pt x="5119" y="495"/>
                      </a:moveTo>
                      <a:lnTo>
                        <a:pt x="5119" y="3041"/>
                      </a:lnTo>
                      <a:lnTo>
                        <a:pt x="496" y="3041"/>
                      </a:lnTo>
                      <a:lnTo>
                        <a:pt x="496" y="495"/>
                      </a:lnTo>
                      <a:close/>
                      <a:moveTo>
                        <a:pt x="248" y="0"/>
                      </a:moveTo>
                      <a:cubicBezTo>
                        <a:pt x="109" y="0"/>
                        <a:pt x="0" y="112"/>
                        <a:pt x="0" y="247"/>
                      </a:cubicBezTo>
                      <a:lnTo>
                        <a:pt x="0" y="3288"/>
                      </a:lnTo>
                      <a:cubicBezTo>
                        <a:pt x="0" y="3424"/>
                        <a:pt x="109" y="3536"/>
                        <a:pt x="248" y="3536"/>
                      </a:cubicBezTo>
                      <a:lnTo>
                        <a:pt x="5367" y="3536"/>
                      </a:lnTo>
                      <a:cubicBezTo>
                        <a:pt x="5502" y="3536"/>
                        <a:pt x="5614" y="3424"/>
                        <a:pt x="5614" y="3288"/>
                      </a:cubicBezTo>
                      <a:lnTo>
                        <a:pt x="5614" y="247"/>
                      </a:lnTo>
                      <a:cubicBezTo>
                        <a:pt x="5614" y="112"/>
                        <a:pt x="5502" y="0"/>
                        <a:pt x="53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9" name="Google Shape;2329;p55"/>
                <p:cNvSpPr/>
                <p:nvPr/>
              </p:nvSpPr>
              <p:spPr>
                <a:xfrm>
                  <a:off x="3239271" y="4379378"/>
                  <a:ext cx="129115" cy="132720"/>
                </a:xfrm>
                <a:custGeom>
                  <a:rect b="b" l="l" r="r" t="t"/>
                  <a:pathLst>
                    <a:path extrusionOk="0" h="3792" w="3689">
                      <a:moveTo>
                        <a:pt x="1847" y="1173"/>
                      </a:moveTo>
                      <a:cubicBezTo>
                        <a:pt x="2245" y="1173"/>
                        <a:pt x="2570" y="1498"/>
                        <a:pt x="2570" y="1896"/>
                      </a:cubicBezTo>
                      <a:cubicBezTo>
                        <a:pt x="2570" y="2298"/>
                        <a:pt x="2245" y="2619"/>
                        <a:pt x="1847" y="2619"/>
                      </a:cubicBezTo>
                      <a:cubicBezTo>
                        <a:pt x="1444" y="2619"/>
                        <a:pt x="1119" y="2298"/>
                        <a:pt x="1119" y="1896"/>
                      </a:cubicBezTo>
                      <a:cubicBezTo>
                        <a:pt x="1119" y="1498"/>
                        <a:pt x="1444" y="1173"/>
                        <a:pt x="1847" y="1173"/>
                      </a:cubicBezTo>
                      <a:close/>
                      <a:moveTo>
                        <a:pt x="1336" y="0"/>
                      </a:moveTo>
                      <a:lnTo>
                        <a:pt x="1258" y="766"/>
                      </a:lnTo>
                      <a:lnTo>
                        <a:pt x="589" y="391"/>
                      </a:lnTo>
                      <a:lnTo>
                        <a:pt x="1" y="1223"/>
                      </a:lnTo>
                      <a:lnTo>
                        <a:pt x="783" y="1896"/>
                      </a:lnTo>
                      <a:lnTo>
                        <a:pt x="1" y="2569"/>
                      </a:lnTo>
                      <a:lnTo>
                        <a:pt x="589" y="3405"/>
                      </a:lnTo>
                      <a:lnTo>
                        <a:pt x="1258" y="3025"/>
                      </a:lnTo>
                      <a:lnTo>
                        <a:pt x="1336" y="3791"/>
                      </a:lnTo>
                      <a:lnTo>
                        <a:pt x="2353" y="3791"/>
                      </a:lnTo>
                      <a:lnTo>
                        <a:pt x="2431" y="3025"/>
                      </a:lnTo>
                      <a:lnTo>
                        <a:pt x="3100" y="3405"/>
                      </a:lnTo>
                      <a:lnTo>
                        <a:pt x="3688" y="2569"/>
                      </a:lnTo>
                      <a:lnTo>
                        <a:pt x="2910" y="1896"/>
                      </a:lnTo>
                      <a:lnTo>
                        <a:pt x="3688" y="1223"/>
                      </a:lnTo>
                      <a:lnTo>
                        <a:pt x="3100" y="391"/>
                      </a:lnTo>
                      <a:lnTo>
                        <a:pt x="2431" y="766"/>
                      </a:lnTo>
                      <a:lnTo>
                        <a:pt x="235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0" name="Google Shape;2330;p55"/>
                <p:cNvSpPr/>
                <p:nvPr/>
              </p:nvSpPr>
              <p:spPr>
                <a:xfrm>
                  <a:off x="3313227" y="4379378"/>
                  <a:ext cx="82880" cy="58660"/>
                </a:xfrm>
                <a:custGeom>
                  <a:rect b="b" l="l" r="r" t="t"/>
                  <a:pathLst>
                    <a:path extrusionOk="0" h="1676" w="2368">
                      <a:moveTo>
                        <a:pt x="0" y="0"/>
                      </a:moveTo>
                      <a:lnTo>
                        <a:pt x="0" y="1675"/>
                      </a:lnTo>
                      <a:lnTo>
                        <a:pt x="2368" y="1675"/>
                      </a:lnTo>
                      <a:lnTo>
                        <a:pt x="2368" y="0"/>
                      </a:ln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1" name="Google Shape;2331;p55"/>
                <p:cNvSpPr/>
                <p:nvPr/>
              </p:nvSpPr>
              <p:spPr>
                <a:xfrm>
                  <a:off x="3329468" y="4393588"/>
                  <a:ext cx="24535" cy="32935"/>
                </a:xfrm>
                <a:custGeom>
                  <a:rect b="b" l="l" r="r" t="t"/>
                  <a:pathLst>
                    <a:path extrusionOk="0" h="941" w="701">
                      <a:moveTo>
                        <a:pt x="1" y="1"/>
                      </a:moveTo>
                      <a:lnTo>
                        <a:pt x="1" y="940"/>
                      </a:lnTo>
                      <a:lnTo>
                        <a:pt x="124" y="940"/>
                      </a:lnTo>
                      <a:lnTo>
                        <a:pt x="124" y="499"/>
                      </a:lnTo>
                      <a:lnTo>
                        <a:pt x="577" y="499"/>
                      </a:lnTo>
                      <a:lnTo>
                        <a:pt x="577" y="940"/>
                      </a:lnTo>
                      <a:lnTo>
                        <a:pt x="701" y="940"/>
                      </a:lnTo>
                      <a:lnTo>
                        <a:pt x="701" y="1"/>
                      </a:lnTo>
                      <a:lnTo>
                        <a:pt x="577" y="1"/>
                      </a:lnTo>
                      <a:lnTo>
                        <a:pt x="577" y="395"/>
                      </a:lnTo>
                      <a:lnTo>
                        <a:pt x="124" y="395"/>
                      </a:lnTo>
                      <a:lnTo>
                        <a:pt x="12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2" name="Google Shape;2332;p55"/>
                <p:cNvSpPr/>
                <p:nvPr/>
              </p:nvSpPr>
              <p:spPr>
                <a:xfrm>
                  <a:off x="3361283" y="4393308"/>
                  <a:ext cx="26985" cy="33460"/>
                </a:xfrm>
                <a:custGeom>
                  <a:rect b="b" l="l" r="r" t="t"/>
                  <a:pathLst>
                    <a:path extrusionOk="0" h="956" w="771">
                      <a:moveTo>
                        <a:pt x="264" y="97"/>
                      </a:moveTo>
                      <a:cubicBezTo>
                        <a:pt x="520" y="97"/>
                        <a:pt x="647" y="241"/>
                        <a:pt x="647" y="461"/>
                      </a:cubicBezTo>
                      <a:cubicBezTo>
                        <a:pt x="647" y="713"/>
                        <a:pt x="504" y="859"/>
                        <a:pt x="245" y="859"/>
                      </a:cubicBezTo>
                      <a:cubicBezTo>
                        <a:pt x="198" y="859"/>
                        <a:pt x="152" y="856"/>
                        <a:pt x="120" y="852"/>
                      </a:cubicBezTo>
                      <a:lnTo>
                        <a:pt x="120" y="109"/>
                      </a:lnTo>
                      <a:cubicBezTo>
                        <a:pt x="156" y="105"/>
                        <a:pt x="202" y="97"/>
                        <a:pt x="264" y="97"/>
                      </a:cubicBezTo>
                      <a:close/>
                      <a:moveTo>
                        <a:pt x="260" y="0"/>
                      </a:moveTo>
                      <a:cubicBezTo>
                        <a:pt x="163" y="0"/>
                        <a:pt x="74" y="9"/>
                        <a:pt x="1" y="20"/>
                      </a:cubicBezTo>
                      <a:lnTo>
                        <a:pt x="1" y="945"/>
                      </a:lnTo>
                      <a:cubicBezTo>
                        <a:pt x="63" y="952"/>
                        <a:pt x="136" y="956"/>
                        <a:pt x="222" y="956"/>
                      </a:cubicBezTo>
                      <a:cubicBezTo>
                        <a:pt x="404" y="956"/>
                        <a:pt x="550" y="909"/>
                        <a:pt x="636" y="821"/>
                      </a:cubicBezTo>
                      <a:cubicBezTo>
                        <a:pt x="724" y="736"/>
                        <a:pt x="770" y="608"/>
                        <a:pt x="770" y="457"/>
                      </a:cubicBezTo>
                      <a:cubicBezTo>
                        <a:pt x="770" y="302"/>
                        <a:pt x="724" y="194"/>
                        <a:pt x="639" y="120"/>
                      </a:cubicBezTo>
                      <a:cubicBezTo>
                        <a:pt x="558" y="43"/>
                        <a:pt x="434" y="0"/>
                        <a:pt x="2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3" name="Google Shape;2333;p55"/>
                <p:cNvSpPr/>
                <p:nvPr/>
              </p:nvSpPr>
              <p:spPr>
                <a:xfrm>
                  <a:off x="3520257" y="4370558"/>
                  <a:ext cx="190715" cy="150325"/>
                </a:xfrm>
                <a:custGeom>
                  <a:rect b="b" l="l" r="r" t="t"/>
                  <a:pathLst>
                    <a:path extrusionOk="0" h="4295" w="5449">
                      <a:moveTo>
                        <a:pt x="4747" y="334"/>
                      </a:moveTo>
                      <a:cubicBezTo>
                        <a:pt x="4953" y="334"/>
                        <a:pt x="5119" y="500"/>
                        <a:pt x="5119" y="705"/>
                      </a:cubicBezTo>
                      <a:lnTo>
                        <a:pt x="5119" y="3595"/>
                      </a:lnTo>
                      <a:cubicBezTo>
                        <a:pt x="5119" y="3800"/>
                        <a:pt x="4953" y="3966"/>
                        <a:pt x="4747" y="3966"/>
                      </a:cubicBezTo>
                      <a:lnTo>
                        <a:pt x="701" y="3966"/>
                      </a:lnTo>
                      <a:cubicBezTo>
                        <a:pt x="496" y="3966"/>
                        <a:pt x="330" y="3800"/>
                        <a:pt x="330" y="3595"/>
                      </a:cubicBezTo>
                      <a:lnTo>
                        <a:pt x="330" y="705"/>
                      </a:lnTo>
                      <a:cubicBezTo>
                        <a:pt x="330" y="500"/>
                        <a:pt x="496" y="334"/>
                        <a:pt x="701" y="334"/>
                      </a:cubicBezTo>
                      <a:close/>
                      <a:moveTo>
                        <a:pt x="701" y="0"/>
                      </a:moveTo>
                      <a:cubicBezTo>
                        <a:pt x="314" y="0"/>
                        <a:pt x="1" y="318"/>
                        <a:pt x="1" y="705"/>
                      </a:cubicBezTo>
                      <a:lnTo>
                        <a:pt x="1" y="3595"/>
                      </a:lnTo>
                      <a:cubicBezTo>
                        <a:pt x="1" y="3982"/>
                        <a:pt x="314" y="4295"/>
                        <a:pt x="701" y="4295"/>
                      </a:cubicBezTo>
                      <a:lnTo>
                        <a:pt x="4747" y="4295"/>
                      </a:lnTo>
                      <a:cubicBezTo>
                        <a:pt x="5135" y="4295"/>
                        <a:pt x="5448" y="3982"/>
                        <a:pt x="5448" y="3595"/>
                      </a:cubicBezTo>
                      <a:lnTo>
                        <a:pt x="5448" y="705"/>
                      </a:lnTo>
                      <a:cubicBezTo>
                        <a:pt x="5448" y="318"/>
                        <a:pt x="5135" y="0"/>
                        <a:pt x="47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4" name="Google Shape;2334;p55"/>
                <p:cNvSpPr/>
                <p:nvPr/>
              </p:nvSpPr>
              <p:spPr>
                <a:xfrm>
                  <a:off x="3623579" y="4446544"/>
                  <a:ext cx="59080" cy="45640"/>
                </a:xfrm>
                <a:custGeom>
                  <a:rect b="b" l="l" r="r" t="t"/>
                  <a:pathLst>
                    <a:path extrusionOk="0" h="1304" w="1688">
                      <a:moveTo>
                        <a:pt x="179" y="0"/>
                      </a:moveTo>
                      <a:cubicBezTo>
                        <a:pt x="82" y="0"/>
                        <a:pt x="1" y="77"/>
                        <a:pt x="1" y="174"/>
                      </a:cubicBezTo>
                      <a:lnTo>
                        <a:pt x="1" y="1129"/>
                      </a:lnTo>
                      <a:cubicBezTo>
                        <a:pt x="1" y="1227"/>
                        <a:pt x="82" y="1304"/>
                        <a:pt x="179" y="1304"/>
                      </a:cubicBezTo>
                      <a:lnTo>
                        <a:pt x="1513" y="1304"/>
                      </a:lnTo>
                      <a:cubicBezTo>
                        <a:pt x="1610" y="1304"/>
                        <a:pt x="1688" y="1227"/>
                        <a:pt x="1688" y="1129"/>
                      </a:cubicBezTo>
                      <a:lnTo>
                        <a:pt x="1688" y="174"/>
                      </a:lnTo>
                      <a:cubicBezTo>
                        <a:pt x="1688" y="77"/>
                        <a:pt x="1610" y="0"/>
                        <a:pt x="15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5" name="Google Shape;2335;p55"/>
                <p:cNvSpPr/>
                <p:nvPr/>
              </p:nvSpPr>
              <p:spPr>
                <a:xfrm>
                  <a:off x="4156710" y="4370558"/>
                  <a:ext cx="190680" cy="150325"/>
                </a:xfrm>
                <a:custGeom>
                  <a:rect b="b" l="l" r="r" t="t"/>
                  <a:pathLst>
                    <a:path extrusionOk="0" h="4295" w="5448">
                      <a:moveTo>
                        <a:pt x="700" y="0"/>
                      </a:moveTo>
                      <a:cubicBezTo>
                        <a:pt x="314" y="0"/>
                        <a:pt x="0" y="318"/>
                        <a:pt x="0" y="705"/>
                      </a:cubicBezTo>
                      <a:lnTo>
                        <a:pt x="329" y="705"/>
                      </a:lnTo>
                      <a:cubicBezTo>
                        <a:pt x="329" y="500"/>
                        <a:pt x="496" y="334"/>
                        <a:pt x="700" y="334"/>
                      </a:cubicBezTo>
                      <a:lnTo>
                        <a:pt x="4748" y="334"/>
                      </a:lnTo>
                      <a:cubicBezTo>
                        <a:pt x="4953" y="334"/>
                        <a:pt x="5119" y="500"/>
                        <a:pt x="5119" y="705"/>
                      </a:cubicBezTo>
                      <a:lnTo>
                        <a:pt x="5119" y="3595"/>
                      </a:lnTo>
                      <a:cubicBezTo>
                        <a:pt x="5119" y="3800"/>
                        <a:pt x="4953" y="3966"/>
                        <a:pt x="4748" y="3966"/>
                      </a:cubicBezTo>
                      <a:lnTo>
                        <a:pt x="3769" y="3966"/>
                      </a:lnTo>
                      <a:lnTo>
                        <a:pt x="3769" y="4295"/>
                      </a:lnTo>
                      <a:lnTo>
                        <a:pt x="4748" y="4295"/>
                      </a:lnTo>
                      <a:cubicBezTo>
                        <a:pt x="5134" y="4295"/>
                        <a:pt x="5448" y="3982"/>
                        <a:pt x="5448" y="3595"/>
                      </a:cubicBezTo>
                      <a:lnTo>
                        <a:pt x="5448" y="705"/>
                      </a:lnTo>
                      <a:cubicBezTo>
                        <a:pt x="5448" y="318"/>
                        <a:pt x="5134" y="0"/>
                        <a:pt x="47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6" name="Google Shape;2336;p55"/>
                <p:cNvSpPr/>
                <p:nvPr/>
              </p:nvSpPr>
              <p:spPr>
                <a:xfrm>
                  <a:off x="4155765" y="4407239"/>
                  <a:ext cx="111755" cy="111755"/>
                </a:xfrm>
                <a:custGeom>
                  <a:rect b="b" l="l" r="r" t="t"/>
                  <a:pathLst>
                    <a:path extrusionOk="0" h="3193" w="3193">
                      <a:moveTo>
                        <a:pt x="0" y="1"/>
                      </a:moveTo>
                      <a:lnTo>
                        <a:pt x="0" y="477"/>
                      </a:lnTo>
                      <a:cubicBezTo>
                        <a:pt x="1498" y="477"/>
                        <a:pt x="2716" y="1695"/>
                        <a:pt x="2716" y="3193"/>
                      </a:cubicBezTo>
                      <a:lnTo>
                        <a:pt x="3192" y="3193"/>
                      </a:lnTo>
                      <a:cubicBezTo>
                        <a:pt x="3192" y="1433"/>
                        <a:pt x="1761" y="1"/>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7" name="Google Shape;2337;p55"/>
                <p:cNvSpPr/>
                <p:nvPr/>
              </p:nvSpPr>
              <p:spPr>
                <a:xfrm>
                  <a:off x="4155765" y="4445179"/>
                  <a:ext cx="73815" cy="73815"/>
                </a:xfrm>
                <a:custGeom>
                  <a:rect b="b" l="l" r="r" t="t"/>
                  <a:pathLst>
                    <a:path extrusionOk="0" h="2109" w="2109">
                      <a:moveTo>
                        <a:pt x="0" y="0"/>
                      </a:moveTo>
                      <a:lnTo>
                        <a:pt x="0" y="477"/>
                      </a:lnTo>
                      <a:cubicBezTo>
                        <a:pt x="902" y="477"/>
                        <a:pt x="1632" y="1207"/>
                        <a:pt x="1632" y="2109"/>
                      </a:cubicBezTo>
                      <a:lnTo>
                        <a:pt x="2109" y="2109"/>
                      </a:lnTo>
                      <a:cubicBezTo>
                        <a:pt x="2109" y="945"/>
                        <a:pt x="1164" y="0"/>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8" name="Google Shape;2338;p55"/>
                <p:cNvSpPr/>
                <p:nvPr/>
              </p:nvSpPr>
              <p:spPr>
                <a:xfrm>
                  <a:off x="4155765" y="4487145"/>
                  <a:ext cx="31850" cy="31850"/>
                </a:xfrm>
                <a:custGeom>
                  <a:rect b="b" l="l" r="r" t="t"/>
                  <a:pathLst>
                    <a:path extrusionOk="0" h="910" w="910">
                      <a:moveTo>
                        <a:pt x="0" y="1"/>
                      </a:moveTo>
                      <a:lnTo>
                        <a:pt x="0" y="910"/>
                      </a:lnTo>
                      <a:lnTo>
                        <a:pt x="909" y="910"/>
                      </a:lnTo>
                      <a:cubicBezTo>
                        <a:pt x="909" y="407"/>
                        <a:pt x="503" y="1"/>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9" name="Google Shape;2339;p55"/>
                <p:cNvSpPr/>
                <p:nvPr/>
              </p:nvSpPr>
              <p:spPr>
                <a:xfrm>
                  <a:off x="4471542" y="4367723"/>
                  <a:ext cx="68530" cy="68530"/>
                </a:xfrm>
                <a:custGeom>
                  <a:rect b="b" l="l" r="r" t="t"/>
                  <a:pathLst>
                    <a:path extrusionOk="0" h="1958" w="1958">
                      <a:moveTo>
                        <a:pt x="248" y="1"/>
                      </a:moveTo>
                      <a:cubicBezTo>
                        <a:pt x="113" y="1"/>
                        <a:pt x="1" y="113"/>
                        <a:pt x="1" y="248"/>
                      </a:cubicBezTo>
                      <a:lnTo>
                        <a:pt x="1" y="1710"/>
                      </a:lnTo>
                      <a:cubicBezTo>
                        <a:pt x="1" y="1849"/>
                        <a:pt x="113" y="1958"/>
                        <a:pt x="248" y="1958"/>
                      </a:cubicBezTo>
                      <a:cubicBezTo>
                        <a:pt x="383" y="1958"/>
                        <a:pt x="495" y="1849"/>
                        <a:pt x="495" y="1710"/>
                      </a:cubicBezTo>
                      <a:lnTo>
                        <a:pt x="495" y="496"/>
                      </a:lnTo>
                      <a:lnTo>
                        <a:pt x="1710" y="496"/>
                      </a:lnTo>
                      <a:cubicBezTo>
                        <a:pt x="1845" y="496"/>
                        <a:pt x="1958" y="383"/>
                        <a:pt x="1958" y="248"/>
                      </a:cubicBezTo>
                      <a:cubicBezTo>
                        <a:pt x="1958" y="113"/>
                        <a:pt x="1845" y="1"/>
                        <a:pt x="17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0" name="Google Shape;2340;p55"/>
                <p:cNvSpPr/>
                <p:nvPr/>
              </p:nvSpPr>
              <p:spPr>
                <a:xfrm>
                  <a:off x="4553164" y="4367723"/>
                  <a:ext cx="68705" cy="68530"/>
                </a:xfrm>
                <a:custGeom>
                  <a:rect b="b" l="l" r="r" t="t"/>
                  <a:pathLst>
                    <a:path extrusionOk="0" h="1958" w="1963">
                      <a:moveTo>
                        <a:pt x="249" y="1"/>
                      </a:moveTo>
                      <a:cubicBezTo>
                        <a:pt x="113" y="1"/>
                        <a:pt x="1" y="113"/>
                        <a:pt x="1" y="248"/>
                      </a:cubicBezTo>
                      <a:cubicBezTo>
                        <a:pt x="1" y="383"/>
                        <a:pt x="113" y="496"/>
                        <a:pt x="249" y="496"/>
                      </a:cubicBezTo>
                      <a:lnTo>
                        <a:pt x="1467" y="496"/>
                      </a:lnTo>
                      <a:lnTo>
                        <a:pt x="1467" y="1710"/>
                      </a:lnTo>
                      <a:cubicBezTo>
                        <a:pt x="1467" y="1849"/>
                        <a:pt x="1576" y="1958"/>
                        <a:pt x="1715" y="1958"/>
                      </a:cubicBezTo>
                      <a:cubicBezTo>
                        <a:pt x="1851" y="1958"/>
                        <a:pt x="1963" y="1849"/>
                        <a:pt x="1963" y="1710"/>
                      </a:cubicBezTo>
                      <a:lnTo>
                        <a:pt x="1963" y="248"/>
                      </a:lnTo>
                      <a:cubicBezTo>
                        <a:pt x="1963" y="113"/>
                        <a:pt x="1851" y="1"/>
                        <a:pt x="17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1" name="Google Shape;2341;p55"/>
                <p:cNvSpPr/>
                <p:nvPr/>
              </p:nvSpPr>
              <p:spPr>
                <a:xfrm>
                  <a:off x="4553164" y="4455190"/>
                  <a:ext cx="68705" cy="68565"/>
                </a:xfrm>
                <a:custGeom>
                  <a:rect b="b" l="l" r="r" t="t"/>
                  <a:pathLst>
                    <a:path extrusionOk="0" h="1959" w="1963">
                      <a:moveTo>
                        <a:pt x="1715" y="0"/>
                      </a:moveTo>
                      <a:cubicBezTo>
                        <a:pt x="1576" y="0"/>
                        <a:pt x="1467" y="113"/>
                        <a:pt x="1467" y="248"/>
                      </a:cubicBezTo>
                      <a:lnTo>
                        <a:pt x="1467" y="1463"/>
                      </a:lnTo>
                      <a:lnTo>
                        <a:pt x="249" y="1463"/>
                      </a:lnTo>
                      <a:cubicBezTo>
                        <a:pt x="113" y="1463"/>
                        <a:pt x="1" y="1575"/>
                        <a:pt x="1" y="1711"/>
                      </a:cubicBezTo>
                      <a:cubicBezTo>
                        <a:pt x="1" y="1850"/>
                        <a:pt x="113" y="1959"/>
                        <a:pt x="249" y="1959"/>
                      </a:cubicBezTo>
                      <a:lnTo>
                        <a:pt x="1715" y="1959"/>
                      </a:lnTo>
                      <a:cubicBezTo>
                        <a:pt x="1851" y="1959"/>
                        <a:pt x="1963" y="1850"/>
                        <a:pt x="1963" y="1711"/>
                      </a:cubicBezTo>
                      <a:lnTo>
                        <a:pt x="1963" y="248"/>
                      </a:lnTo>
                      <a:cubicBezTo>
                        <a:pt x="1963" y="113"/>
                        <a:pt x="1851" y="0"/>
                        <a:pt x="17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2" name="Google Shape;2342;p55"/>
                <p:cNvSpPr/>
                <p:nvPr/>
              </p:nvSpPr>
              <p:spPr>
                <a:xfrm>
                  <a:off x="4471542" y="4455190"/>
                  <a:ext cx="68530" cy="68565"/>
                </a:xfrm>
                <a:custGeom>
                  <a:rect b="b" l="l" r="r" t="t"/>
                  <a:pathLst>
                    <a:path extrusionOk="0" h="1959" w="1958">
                      <a:moveTo>
                        <a:pt x="248" y="0"/>
                      </a:moveTo>
                      <a:cubicBezTo>
                        <a:pt x="113" y="0"/>
                        <a:pt x="1" y="113"/>
                        <a:pt x="1" y="248"/>
                      </a:cubicBezTo>
                      <a:lnTo>
                        <a:pt x="1" y="1711"/>
                      </a:lnTo>
                      <a:cubicBezTo>
                        <a:pt x="1" y="1850"/>
                        <a:pt x="113" y="1959"/>
                        <a:pt x="248" y="1959"/>
                      </a:cubicBezTo>
                      <a:lnTo>
                        <a:pt x="1710" y="1959"/>
                      </a:lnTo>
                      <a:cubicBezTo>
                        <a:pt x="1845" y="1959"/>
                        <a:pt x="1958" y="1850"/>
                        <a:pt x="1958" y="1711"/>
                      </a:cubicBezTo>
                      <a:cubicBezTo>
                        <a:pt x="1958" y="1575"/>
                        <a:pt x="1845" y="1463"/>
                        <a:pt x="1710" y="1463"/>
                      </a:cubicBezTo>
                      <a:lnTo>
                        <a:pt x="495" y="1463"/>
                      </a:lnTo>
                      <a:lnTo>
                        <a:pt x="495" y="248"/>
                      </a:lnTo>
                      <a:cubicBezTo>
                        <a:pt x="495" y="113"/>
                        <a:pt x="383" y="0"/>
                        <a:pt x="2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pic>
        <p:nvPicPr>
          <p:cNvPr id="2343" name="Google Shape;2343;p55"/>
          <p:cNvPicPr preferRelativeResize="0"/>
          <p:nvPr/>
        </p:nvPicPr>
        <p:blipFill rotWithShape="1">
          <a:blip r:embed="rId3">
            <a:alphaModFix/>
          </a:blip>
          <a:srcRect b="0" l="553" r="553" t="0"/>
          <a:stretch/>
        </p:blipFill>
        <p:spPr>
          <a:xfrm>
            <a:off x="9684500" y="2340800"/>
            <a:ext cx="6621998" cy="3766751"/>
          </a:xfrm>
          <a:prstGeom prst="rect">
            <a:avLst/>
          </a:prstGeom>
          <a:noFill/>
          <a:ln cap="flat" cmpd="sng" w="9525">
            <a:solidFill>
              <a:schemeClr val="dk2"/>
            </a:solidFill>
            <a:prstDash val="solid"/>
            <a:round/>
            <a:headEnd len="sm" w="sm" type="none"/>
            <a:tailEnd len="sm" w="sm" type="none"/>
          </a:ln>
        </p:spPr>
      </p:pic>
      <p:grpSp>
        <p:nvGrpSpPr>
          <p:cNvPr id="2344" name="Google Shape;2344;p55"/>
          <p:cNvGrpSpPr/>
          <p:nvPr/>
        </p:nvGrpSpPr>
        <p:grpSpPr>
          <a:xfrm>
            <a:off x="12350457" y="3577955"/>
            <a:ext cx="1292224" cy="1292257"/>
            <a:chOff x="2389708" y="2922863"/>
            <a:chExt cx="300378" cy="300385"/>
          </a:xfrm>
        </p:grpSpPr>
        <p:sp>
          <p:nvSpPr>
            <p:cNvPr id="2345" name="Google Shape;2345;p55"/>
            <p:cNvSpPr/>
            <p:nvPr/>
          </p:nvSpPr>
          <p:spPr>
            <a:xfrm>
              <a:off x="2389708" y="2922863"/>
              <a:ext cx="300378" cy="300385"/>
            </a:xfrm>
            <a:custGeom>
              <a:rect b="b" l="l" r="r" t="t"/>
              <a:pathLst>
                <a:path extrusionOk="0" h="39681" w="39680">
                  <a:moveTo>
                    <a:pt x="19840" y="1"/>
                  </a:moveTo>
                  <a:cubicBezTo>
                    <a:pt x="8884" y="1"/>
                    <a:pt x="1" y="8884"/>
                    <a:pt x="1" y="19840"/>
                  </a:cubicBezTo>
                  <a:cubicBezTo>
                    <a:pt x="1" y="30797"/>
                    <a:pt x="8884" y="39680"/>
                    <a:pt x="19840" y="39680"/>
                  </a:cubicBezTo>
                  <a:cubicBezTo>
                    <a:pt x="30797" y="39680"/>
                    <a:pt x="39680" y="30797"/>
                    <a:pt x="39680" y="19840"/>
                  </a:cubicBezTo>
                  <a:cubicBezTo>
                    <a:pt x="39680" y="8884"/>
                    <a:pt x="30797" y="1"/>
                    <a:pt x="19840" y="1"/>
                  </a:cubicBezTo>
                  <a:close/>
                </a:path>
              </a:pathLst>
            </a:custGeom>
            <a:solidFill>
              <a:schemeClr val="dk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6" name="Google Shape;2346;p55"/>
            <p:cNvSpPr/>
            <p:nvPr/>
          </p:nvSpPr>
          <p:spPr>
            <a:xfrm>
              <a:off x="2488850" y="3005373"/>
              <a:ext cx="135374" cy="135374"/>
            </a:xfrm>
            <a:custGeom>
              <a:rect b="b" l="l" r="r" t="t"/>
              <a:pathLst>
                <a:path extrusionOk="0" h="17883" w="17883">
                  <a:moveTo>
                    <a:pt x="0" y="1"/>
                  </a:moveTo>
                  <a:lnTo>
                    <a:pt x="0" y="17882"/>
                  </a:lnTo>
                  <a:lnTo>
                    <a:pt x="17883" y="8941"/>
                  </a:lnTo>
                  <a:lnTo>
                    <a:pt x="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0" name="Shape 2350"/>
        <p:cNvGrpSpPr/>
        <p:nvPr/>
      </p:nvGrpSpPr>
      <p:grpSpPr>
        <a:xfrm>
          <a:off x="0" y="0"/>
          <a:ext cx="0" cy="0"/>
          <a:chOff x="0" y="0"/>
          <a:chExt cx="0" cy="0"/>
        </a:xfrm>
      </p:grpSpPr>
      <p:sp>
        <p:nvSpPr>
          <p:cNvPr id="2351" name="Google Shape;2351;p56"/>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Our team</a:t>
            </a:r>
            <a:endParaRPr/>
          </a:p>
        </p:txBody>
      </p:sp>
      <p:sp>
        <p:nvSpPr>
          <p:cNvPr id="2352" name="Google Shape;2352;p56"/>
          <p:cNvSpPr txBox="1"/>
          <p:nvPr>
            <p:ph idx="2" type="title"/>
          </p:nvPr>
        </p:nvSpPr>
        <p:spPr>
          <a:xfrm>
            <a:off x="4475900" y="6776050"/>
            <a:ext cx="39564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Jenna Doe</a:t>
            </a:r>
            <a:endParaRPr/>
          </a:p>
        </p:txBody>
      </p:sp>
      <p:sp>
        <p:nvSpPr>
          <p:cNvPr id="2353" name="Google Shape;2353;p56"/>
          <p:cNvSpPr txBox="1"/>
          <p:nvPr>
            <p:ph idx="1" type="subTitle"/>
          </p:nvPr>
        </p:nvSpPr>
        <p:spPr>
          <a:xfrm>
            <a:off x="4475900" y="7447450"/>
            <a:ext cx="39564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speak a bit about this person here </a:t>
            </a:r>
            <a:endParaRPr/>
          </a:p>
        </p:txBody>
      </p:sp>
      <p:sp>
        <p:nvSpPr>
          <p:cNvPr id="2354" name="Google Shape;2354;p56"/>
          <p:cNvSpPr txBox="1"/>
          <p:nvPr>
            <p:ph idx="3" type="title"/>
          </p:nvPr>
        </p:nvSpPr>
        <p:spPr>
          <a:xfrm>
            <a:off x="9855700" y="6776050"/>
            <a:ext cx="39564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Timmy Jimmy</a:t>
            </a:r>
            <a:endParaRPr/>
          </a:p>
        </p:txBody>
      </p:sp>
      <p:sp>
        <p:nvSpPr>
          <p:cNvPr id="2355" name="Google Shape;2355;p56"/>
          <p:cNvSpPr txBox="1"/>
          <p:nvPr>
            <p:ph idx="4" type="subTitle"/>
          </p:nvPr>
        </p:nvSpPr>
        <p:spPr>
          <a:xfrm>
            <a:off x="9855700" y="7447450"/>
            <a:ext cx="39564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speak a bit about this person here </a:t>
            </a:r>
            <a:endParaRPr/>
          </a:p>
        </p:txBody>
      </p:sp>
      <p:pic>
        <p:nvPicPr>
          <p:cNvPr id="2356" name="Google Shape;2356;p56"/>
          <p:cNvPicPr preferRelativeResize="0"/>
          <p:nvPr/>
        </p:nvPicPr>
        <p:blipFill rotWithShape="1">
          <a:blip r:embed="rId3">
            <a:alphaModFix/>
          </a:blip>
          <a:srcRect b="0" l="18826" r="13279" t="0"/>
          <a:stretch/>
        </p:blipFill>
        <p:spPr>
          <a:xfrm>
            <a:off x="4905725" y="3431100"/>
            <a:ext cx="3096750" cy="3040148"/>
          </a:xfrm>
          <a:prstGeom prst="rect">
            <a:avLst/>
          </a:prstGeom>
          <a:noFill/>
          <a:ln cap="flat" cmpd="sng" w="9525">
            <a:solidFill>
              <a:schemeClr val="dk2"/>
            </a:solidFill>
            <a:prstDash val="solid"/>
            <a:round/>
            <a:headEnd len="sm" w="sm" type="none"/>
            <a:tailEnd len="sm" w="sm" type="none"/>
          </a:ln>
        </p:spPr>
      </p:pic>
      <p:pic>
        <p:nvPicPr>
          <p:cNvPr id="2357" name="Google Shape;2357;p56"/>
          <p:cNvPicPr preferRelativeResize="0"/>
          <p:nvPr/>
        </p:nvPicPr>
        <p:blipFill rotWithShape="1">
          <a:blip r:embed="rId4">
            <a:alphaModFix/>
          </a:blip>
          <a:srcRect b="0" l="16056" r="16049" t="0"/>
          <a:stretch/>
        </p:blipFill>
        <p:spPr>
          <a:xfrm>
            <a:off x="10285500" y="3431100"/>
            <a:ext cx="3096750" cy="3040148"/>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1" name="Shape 2361"/>
        <p:cNvGrpSpPr/>
        <p:nvPr/>
      </p:nvGrpSpPr>
      <p:grpSpPr>
        <a:xfrm>
          <a:off x="0" y="0"/>
          <a:ext cx="0" cy="0"/>
          <a:chOff x="0" y="0"/>
          <a:chExt cx="0" cy="0"/>
        </a:xfrm>
      </p:grpSpPr>
      <p:sp>
        <p:nvSpPr>
          <p:cNvPr id="2362" name="Google Shape;2362;p57"/>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References</a:t>
            </a:r>
            <a:endParaRPr/>
          </a:p>
        </p:txBody>
      </p:sp>
      <p:sp>
        <p:nvSpPr>
          <p:cNvPr id="2363" name="Google Shape;2363;p57"/>
          <p:cNvSpPr txBox="1"/>
          <p:nvPr>
            <p:ph idx="1" type="body"/>
          </p:nvPr>
        </p:nvSpPr>
        <p:spPr>
          <a:xfrm>
            <a:off x="1440000" y="2832400"/>
            <a:ext cx="9090000" cy="6375600"/>
          </a:xfrm>
          <a:prstGeom prst="rect">
            <a:avLst/>
          </a:prstGeom>
        </p:spPr>
        <p:txBody>
          <a:bodyPr anchorCtr="0" anchor="t" bIns="182850" lIns="182850" spcFirstLastPara="1" rIns="182850" wrap="square" tIns="182850">
            <a:noAutofit/>
          </a:bodyPr>
          <a:lstStyle/>
          <a:p>
            <a:pPr indent="-635000" lvl="0" marL="914400" rtl="0" algn="l">
              <a:spcBef>
                <a:spcPts val="0"/>
              </a:spcBef>
              <a:spcAft>
                <a:spcPts val="0"/>
              </a:spcAft>
              <a:buClr>
                <a:schemeClr val="dk2"/>
              </a:buClr>
              <a:buSzPts val="2800"/>
              <a:buChar char="●"/>
            </a:pPr>
            <a:r>
              <a:rPr lang="en"/>
              <a:t>AUTHOR (YEAR). </a:t>
            </a:r>
            <a:r>
              <a:rPr i="1" lang="en"/>
              <a:t>Title of the publication</a:t>
            </a:r>
            <a:r>
              <a:rPr lang="en"/>
              <a:t>. Publisher</a:t>
            </a:r>
            <a:endParaRPr/>
          </a:p>
          <a:p>
            <a:pPr indent="-635000" lvl="0" marL="914400" rtl="0" algn="l">
              <a:spcBef>
                <a:spcPts val="1000"/>
              </a:spcBef>
              <a:spcAft>
                <a:spcPts val="0"/>
              </a:spcAft>
              <a:buClr>
                <a:schemeClr val="dk2"/>
              </a:buClr>
              <a:buSzPts val="2800"/>
              <a:buChar char="●"/>
            </a:pPr>
            <a:r>
              <a:rPr lang="en"/>
              <a:t>AUTHOR (YEAR). </a:t>
            </a:r>
            <a:r>
              <a:rPr i="1" lang="en"/>
              <a:t>Title of the publication</a:t>
            </a:r>
            <a:r>
              <a:rPr lang="en"/>
              <a:t>. Publisher</a:t>
            </a:r>
            <a:endParaRPr/>
          </a:p>
          <a:p>
            <a:pPr indent="-635000" lvl="0" marL="914400" rtl="0" algn="l">
              <a:spcBef>
                <a:spcPts val="1000"/>
              </a:spcBef>
              <a:spcAft>
                <a:spcPts val="0"/>
              </a:spcAft>
              <a:buClr>
                <a:schemeClr val="dk2"/>
              </a:buClr>
              <a:buSzPts val="2800"/>
              <a:buChar char="●"/>
            </a:pPr>
            <a:r>
              <a:rPr lang="en"/>
              <a:t>AUTHOR (YEAR). </a:t>
            </a:r>
            <a:r>
              <a:rPr i="1" lang="en"/>
              <a:t>Title of the publication</a:t>
            </a:r>
            <a:r>
              <a:rPr lang="en"/>
              <a:t>. Publisher</a:t>
            </a:r>
            <a:endParaRPr/>
          </a:p>
          <a:p>
            <a:pPr indent="-635000" lvl="0" marL="914400" rtl="0" algn="l">
              <a:spcBef>
                <a:spcPts val="1000"/>
              </a:spcBef>
              <a:spcAft>
                <a:spcPts val="0"/>
              </a:spcAft>
              <a:buClr>
                <a:schemeClr val="dk2"/>
              </a:buClr>
              <a:buSzPts val="2800"/>
              <a:buChar char="●"/>
            </a:pPr>
            <a:r>
              <a:rPr lang="en"/>
              <a:t>AUTHOR (YEAR). </a:t>
            </a:r>
            <a:r>
              <a:rPr i="1" lang="en"/>
              <a:t>Title of the publication</a:t>
            </a:r>
            <a:r>
              <a:rPr lang="en"/>
              <a:t>. Publisher</a:t>
            </a:r>
            <a:endParaRPr/>
          </a:p>
          <a:p>
            <a:pPr indent="-635000" lvl="0" marL="914400" rtl="0" algn="l">
              <a:spcBef>
                <a:spcPts val="1000"/>
              </a:spcBef>
              <a:spcAft>
                <a:spcPts val="0"/>
              </a:spcAft>
              <a:buClr>
                <a:schemeClr val="dk2"/>
              </a:buClr>
              <a:buSzPts val="2800"/>
              <a:buChar char="●"/>
            </a:pPr>
            <a:r>
              <a:rPr lang="en"/>
              <a:t>AUTHOR (YEAR). </a:t>
            </a:r>
            <a:r>
              <a:rPr i="1" lang="en"/>
              <a:t>Title of the publication</a:t>
            </a:r>
            <a:r>
              <a:rPr lang="en"/>
              <a:t>. Publisher</a:t>
            </a:r>
            <a:endParaRPr/>
          </a:p>
          <a:p>
            <a:pPr indent="-635000" lvl="0" marL="914400" rtl="0" algn="l">
              <a:spcBef>
                <a:spcPts val="1000"/>
              </a:spcBef>
              <a:spcAft>
                <a:spcPts val="0"/>
              </a:spcAft>
              <a:buClr>
                <a:schemeClr val="dk2"/>
              </a:buClr>
              <a:buSzPts val="2800"/>
              <a:buChar char="●"/>
            </a:pPr>
            <a:r>
              <a:rPr lang="en"/>
              <a:t>AUTHOR (YEAR). </a:t>
            </a:r>
            <a:r>
              <a:rPr i="1" lang="en"/>
              <a:t>Title of the publication</a:t>
            </a:r>
            <a:r>
              <a:rPr lang="en"/>
              <a:t>. Publisher</a:t>
            </a:r>
            <a:endParaRPr/>
          </a:p>
          <a:p>
            <a:pPr indent="-635000" lvl="0" marL="914400" rtl="0" algn="l">
              <a:spcBef>
                <a:spcPts val="1000"/>
              </a:spcBef>
              <a:spcAft>
                <a:spcPts val="0"/>
              </a:spcAft>
              <a:buClr>
                <a:schemeClr val="dk2"/>
              </a:buClr>
              <a:buSzPts val="2800"/>
              <a:buChar char="●"/>
            </a:pPr>
            <a:r>
              <a:rPr lang="en"/>
              <a:t>AUTHOR (YEAR). </a:t>
            </a:r>
            <a:r>
              <a:rPr i="1" lang="en"/>
              <a:t>Title of the publication</a:t>
            </a:r>
            <a:r>
              <a:rPr lang="en"/>
              <a:t>. Publisher</a:t>
            </a:r>
            <a:endParaRPr/>
          </a:p>
          <a:p>
            <a:pPr indent="-635000" lvl="0" marL="914400" rtl="0" algn="l">
              <a:spcBef>
                <a:spcPts val="1000"/>
              </a:spcBef>
              <a:spcAft>
                <a:spcPts val="0"/>
              </a:spcAft>
              <a:buClr>
                <a:schemeClr val="dk2"/>
              </a:buClr>
              <a:buSzPts val="2800"/>
              <a:buChar char="●"/>
            </a:pPr>
            <a:r>
              <a:rPr lang="en"/>
              <a:t>AUTHOR (YEAR). </a:t>
            </a:r>
            <a:r>
              <a:rPr i="1" lang="en"/>
              <a:t>Title of the publication</a:t>
            </a:r>
            <a:r>
              <a:rPr lang="en"/>
              <a:t>. Publisher</a:t>
            </a:r>
            <a:endParaRPr/>
          </a:p>
          <a:p>
            <a:pPr indent="-635000" lvl="0" marL="914400" rtl="0" algn="l">
              <a:spcBef>
                <a:spcPts val="1000"/>
              </a:spcBef>
              <a:spcAft>
                <a:spcPts val="0"/>
              </a:spcAft>
              <a:buClr>
                <a:schemeClr val="dk2"/>
              </a:buClr>
              <a:buSzPts val="2800"/>
              <a:buChar char="●"/>
            </a:pPr>
            <a:r>
              <a:rPr lang="en"/>
              <a:t>AUTHOR (YEAR). </a:t>
            </a:r>
            <a:r>
              <a:rPr i="1" lang="en"/>
              <a:t>Title of the publication</a:t>
            </a:r>
            <a:r>
              <a:rPr lang="en"/>
              <a:t>. Publisher</a:t>
            </a:r>
            <a:endParaRPr/>
          </a:p>
          <a:p>
            <a:pPr indent="-635000" lvl="0" marL="914400" rtl="0" algn="l">
              <a:spcBef>
                <a:spcPts val="1000"/>
              </a:spcBef>
              <a:spcAft>
                <a:spcPts val="0"/>
              </a:spcAft>
              <a:buClr>
                <a:schemeClr val="dk2"/>
              </a:buClr>
              <a:buSzPts val="2800"/>
              <a:buChar char="●"/>
            </a:pPr>
            <a:r>
              <a:rPr lang="en"/>
              <a:t>AUTHOR (YEAR). </a:t>
            </a:r>
            <a:r>
              <a:rPr i="1" lang="en"/>
              <a:t>Title of the publication</a:t>
            </a:r>
            <a:r>
              <a:rPr lang="en"/>
              <a:t>. Publisher</a:t>
            </a:r>
            <a:endParaRPr/>
          </a:p>
          <a:p>
            <a:pPr indent="-635000" lvl="0" marL="914400" rtl="0" algn="l">
              <a:spcBef>
                <a:spcPts val="1000"/>
              </a:spcBef>
              <a:spcAft>
                <a:spcPts val="1000"/>
              </a:spcAft>
              <a:buClr>
                <a:schemeClr val="dk2"/>
              </a:buClr>
              <a:buSzPts val="2800"/>
              <a:buChar char="●"/>
            </a:pPr>
            <a:r>
              <a:rPr lang="en"/>
              <a:t>AUTHOR (YEAR). </a:t>
            </a:r>
            <a:r>
              <a:rPr i="1" lang="en"/>
              <a:t>Title of the publication</a:t>
            </a:r>
            <a:r>
              <a:rPr lang="en"/>
              <a:t>. Publisher</a:t>
            </a:r>
            <a:endParaRPr/>
          </a:p>
        </p:txBody>
      </p:sp>
      <p:grpSp>
        <p:nvGrpSpPr>
          <p:cNvPr id="2364" name="Google Shape;2364;p57"/>
          <p:cNvGrpSpPr/>
          <p:nvPr/>
        </p:nvGrpSpPr>
        <p:grpSpPr>
          <a:xfrm flipH="1" rot="-5400000">
            <a:off x="10511956" y="4618154"/>
            <a:ext cx="10495468" cy="7504081"/>
            <a:chOff x="276100" y="2991825"/>
            <a:chExt cx="1510400" cy="792975"/>
          </a:xfrm>
        </p:grpSpPr>
        <p:sp>
          <p:nvSpPr>
            <p:cNvPr id="2365" name="Google Shape;2365;p57"/>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6" name="Google Shape;2366;p57"/>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7" name="Google Shape;2367;p57"/>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8" name="Google Shape;2368;p57"/>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9" name="Google Shape;2369;p57"/>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0" name="Google Shape;2370;p57"/>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1" name="Google Shape;2371;p57"/>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2" name="Google Shape;2372;p57"/>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3" name="Google Shape;2373;p57"/>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4" name="Google Shape;2374;p57"/>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5" name="Google Shape;2375;p57"/>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6" name="Google Shape;2376;p57"/>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7" name="Google Shape;2377;p57"/>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8" name="Google Shape;2378;p57"/>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9" name="Google Shape;2379;p57"/>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0" name="Google Shape;2380;p57"/>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1" name="Google Shape;2381;p57"/>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2" name="Google Shape;2382;p57"/>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3" name="Google Shape;2383;p57"/>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4" name="Google Shape;2384;p57"/>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5" name="Google Shape;2385;p57"/>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6" name="Google Shape;2386;p57"/>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7" name="Google Shape;2387;p57"/>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8" name="Google Shape;2388;p57"/>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9" name="Google Shape;2389;p57"/>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0" name="Google Shape;2390;p57"/>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1" name="Google Shape;2391;p57"/>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2" name="Google Shape;2392;p57"/>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3" name="Google Shape;2393;p57"/>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4" name="Google Shape;2394;p57"/>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5" name="Google Shape;2395;p57"/>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6" name="Google Shape;2396;p57"/>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7" name="Google Shape;2397;p57"/>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8" name="Google Shape;2398;p57"/>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9" name="Google Shape;2399;p57"/>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0" name="Google Shape;2400;p57"/>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1" name="Google Shape;2401;p57"/>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2" name="Google Shape;2402;p57"/>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3" name="Google Shape;2403;p57"/>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4" name="Google Shape;2404;p57"/>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5" name="Google Shape;2405;p57"/>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6" name="Google Shape;2406;p57"/>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7" name="Google Shape;2407;p57"/>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8" name="Google Shape;2408;p57"/>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9" name="Google Shape;2409;p57"/>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0" name="Google Shape;2410;p57"/>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1" name="Google Shape;2411;p57"/>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2" name="Google Shape;2412;p57"/>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3" name="Google Shape;2413;p57"/>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4" name="Google Shape;2414;p57"/>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5" name="Google Shape;2415;p57"/>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6" name="Google Shape;2416;p57"/>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0" name="Shape 2420"/>
        <p:cNvGrpSpPr/>
        <p:nvPr/>
      </p:nvGrpSpPr>
      <p:grpSpPr>
        <a:xfrm>
          <a:off x="0" y="0"/>
          <a:ext cx="0" cy="0"/>
          <a:chOff x="0" y="0"/>
          <a:chExt cx="0" cy="0"/>
        </a:xfrm>
      </p:grpSpPr>
      <p:sp>
        <p:nvSpPr>
          <p:cNvPr id="2421" name="Google Shape;2421;p58"/>
          <p:cNvSpPr txBox="1"/>
          <p:nvPr>
            <p:ph type="title"/>
          </p:nvPr>
        </p:nvSpPr>
        <p:spPr>
          <a:xfrm>
            <a:off x="9992400" y="1078800"/>
            <a:ext cx="6869400" cy="17460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None/>
            </a:pPr>
            <a:r>
              <a:rPr lang="en"/>
              <a:t>Thanks!</a:t>
            </a:r>
            <a:endParaRPr/>
          </a:p>
        </p:txBody>
      </p:sp>
      <p:sp>
        <p:nvSpPr>
          <p:cNvPr id="2422" name="Google Shape;2422;p58"/>
          <p:cNvSpPr txBox="1"/>
          <p:nvPr>
            <p:ph idx="1" type="subTitle"/>
          </p:nvPr>
        </p:nvSpPr>
        <p:spPr>
          <a:xfrm>
            <a:off x="9992400" y="4674350"/>
            <a:ext cx="6869400" cy="20988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Clr>
                <a:schemeClr val="lt1"/>
              </a:buClr>
              <a:buSzPts val="2200"/>
              <a:buFont typeface="Arial"/>
              <a:buNone/>
            </a:pPr>
            <a:r>
              <a:rPr lang="en"/>
              <a:t>Do you have any questions?</a:t>
            </a:r>
            <a:endParaRPr/>
          </a:p>
          <a:p>
            <a:pPr indent="0" lvl="0" marL="0" rtl="0" algn="r">
              <a:spcBef>
                <a:spcPts val="0"/>
              </a:spcBef>
              <a:spcAft>
                <a:spcPts val="0"/>
              </a:spcAft>
              <a:buClr>
                <a:schemeClr val="lt1"/>
              </a:buClr>
              <a:buSzPts val="2200"/>
              <a:buFont typeface="Arial"/>
              <a:buNone/>
            </a:pPr>
            <a:r>
              <a:rPr lang="en"/>
              <a:t>youremail@freepik.com </a:t>
            </a:r>
            <a:endParaRPr/>
          </a:p>
          <a:p>
            <a:pPr indent="0" lvl="0" marL="0" rtl="0" algn="r">
              <a:spcBef>
                <a:spcPts val="0"/>
              </a:spcBef>
              <a:spcAft>
                <a:spcPts val="0"/>
              </a:spcAft>
              <a:buClr>
                <a:schemeClr val="lt1"/>
              </a:buClr>
              <a:buSzPts val="2200"/>
              <a:buFont typeface="Arial"/>
              <a:buNone/>
            </a:pPr>
            <a:r>
              <a:rPr lang="en"/>
              <a:t>+91  620 421 838 </a:t>
            </a:r>
            <a:endParaRPr/>
          </a:p>
          <a:p>
            <a:pPr indent="0" lvl="0" marL="0" rtl="0" algn="r">
              <a:spcBef>
                <a:spcPts val="0"/>
              </a:spcBef>
              <a:spcAft>
                <a:spcPts val="0"/>
              </a:spcAft>
              <a:buNone/>
            </a:pPr>
            <a:r>
              <a:rPr lang="en"/>
              <a:t>yourwebsite.com</a:t>
            </a:r>
            <a:endParaRPr/>
          </a:p>
        </p:txBody>
      </p:sp>
      <p:sp>
        <p:nvSpPr>
          <p:cNvPr id="2423" name="Google Shape;2423;p58"/>
          <p:cNvSpPr txBox="1"/>
          <p:nvPr/>
        </p:nvSpPr>
        <p:spPr>
          <a:xfrm>
            <a:off x="9992400" y="8338800"/>
            <a:ext cx="6869400" cy="869400"/>
          </a:xfrm>
          <a:prstGeom prst="rect">
            <a:avLst/>
          </a:prstGeom>
          <a:noFill/>
          <a:ln>
            <a:noFill/>
          </a:ln>
        </p:spPr>
        <p:txBody>
          <a:bodyPr anchorCtr="0" anchor="ctr" bIns="182850" lIns="182850" spcFirstLastPara="1" rIns="182850" wrap="square" tIns="182850">
            <a:noAutofit/>
          </a:bodyPr>
          <a:lstStyle/>
          <a:p>
            <a:pPr indent="0" lvl="0" marL="0" rtl="0" algn="r">
              <a:spcBef>
                <a:spcPts val="0"/>
              </a:spcBef>
              <a:spcAft>
                <a:spcPts val="0"/>
              </a:spcAft>
              <a:buNone/>
            </a:pPr>
            <a:r>
              <a:rPr b="1" lang="en" sz="2400">
                <a:solidFill>
                  <a:schemeClr val="lt1"/>
                </a:solidFill>
                <a:latin typeface="Anaheim"/>
                <a:ea typeface="Anaheim"/>
                <a:cs typeface="Anaheim"/>
                <a:sym typeface="Anaheim"/>
              </a:rPr>
              <a:t>Please keep this slide for attribution</a:t>
            </a:r>
            <a:endParaRPr b="1" sz="2400">
              <a:solidFill>
                <a:schemeClr val="lt1"/>
              </a:solidFill>
              <a:latin typeface="Anaheim"/>
              <a:ea typeface="Anaheim"/>
              <a:cs typeface="Anaheim"/>
              <a:sym typeface="Anaheim"/>
            </a:endParaRPr>
          </a:p>
        </p:txBody>
      </p:sp>
      <p:sp>
        <p:nvSpPr>
          <p:cNvPr id="2424" name="Google Shape;2424;p58"/>
          <p:cNvSpPr txBox="1"/>
          <p:nvPr/>
        </p:nvSpPr>
        <p:spPr>
          <a:xfrm>
            <a:off x="2498400" y="9208200"/>
            <a:ext cx="48288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b="1" lang="en" sz="2800">
                <a:solidFill>
                  <a:schemeClr val="dk2"/>
                </a:solidFill>
                <a:latin typeface="Anaheim"/>
                <a:ea typeface="Anaheim"/>
                <a:cs typeface="Anaheim"/>
                <a:sym typeface="Anaheim"/>
              </a:rPr>
              <a:t>Human organ diseases</a:t>
            </a:r>
            <a:r>
              <a:rPr b="1" lang="en" sz="2800">
                <a:solidFill>
                  <a:schemeClr val="dk2"/>
                </a:solidFill>
                <a:latin typeface="Anaheim"/>
                <a:ea typeface="Anaheim"/>
                <a:cs typeface="Anaheim"/>
                <a:sym typeface="Anaheim"/>
              </a:rPr>
              <a:t> | 2XXX</a:t>
            </a:r>
            <a:endParaRPr b="1" sz="2800">
              <a:solidFill>
                <a:schemeClr val="dk2"/>
              </a:solidFill>
              <a:latin typeface="Anaheim"/>
              <a:ea typeface="Anaheim"/>
              <a:cs typeface="Anaheim"/>
              <a:sym typeface="Anaheim"/>
            </a:endParaRPr>
          </a:p>
        </p:txBody>
      </p:sp>
      <p:sp>
        <p:nvSpPr>
          <p:cNvPr id="2425" name="Google Shape;2425;p58"/>
          <p:cNvSpPr txBox="1"/>
          <p:nvPr/>
        </p:nvSpPr>
        <p:spPr>
          <a:xfrm>
            <a:off x="7468200" y="9208200"/>
            <a:ext cx="33414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2800">
                <a:solidFill>
                  <a:schemeClr val="dk2"/>
                </a:solidFill>
                <a:latin typeface="Anaheim"/>
                <a:ea typeface="Anaheim"/>
                <a:cs typeface="Anaheim"/>
                <a:sym typeface="Anaheim"/>
              </a:rPr>
              <a:t>www.slidesgo.com</a:t>
            </a:r>
            <a:endParaRPr sz="2800">
              <a:solidFill>
                <a:schemeClr val="dk2"/>
              </a:solidFill>
              <a:latin typeface="Anaheim"/>
              <a:ea typeface="Anaheim"/>
              <a:cs typeface="Anaheim"/>
              <a:sym typeface="Anaheim"/>
            </a:endParaRPr>
          </a:p>
        </p:txBody>
      </p:sp>
      <p:sp>
        <p:nvSpPr>
          <p:cNvPr id="2426" name="Google Shape;2426;p58"/>
          <p:cNvSpPr txBox="1"/>
          <p:nvPr/>
        </p:nvSpPr>
        <p:spPr>
          <a:xfrm>
            <a:off x="1426200" y="9208200"/>
            <a:ext cx="639000" cy="709200"/>
          </a:xfrm>
          <a:prstGeom prst="rect">
            <a:avLst/>
          </a:prstGeom>
          <a:solidFill>
            <a:schemeClr val="dk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ton"/>
                <a:ea typeface="Anton"/>
                <a:cs typeface="Anton"/>
                <a:sym typeface="Anton"/>
              </a:rPr>
              <a:t>S</a:t>
            </a:r>
            <a:endParaRPr sz="2800">
              <a:solidFill>
                <a:schemeClr val="lt1"/>
              </a:solidFill>
              <a:latin typeface="Anton"/>
              <a:ea typeface="Anton"/>
              <a:cs typeface="Anton"/>
              <a:sym typeface="Anton"/>
            </a:endParaRPr>
          </a:p>
        </p:txBody>
      </p:sp>
      <p:grpSp>
        <p:nvGrpSpPr>
          <p:cNvPr id="2427" name="Google Shape;2427;p58"/>
          <p:cNvGrpSpPr/>
          <p:nvPr/>
        </p:nvGrpSpPr>
        <p:grpSpPr>
          <a:xfrm flipH="1" rot="10800000">
            <a:off x="2498387" y="1257572"/>
            <a:ext cx="5057687" cy="7771828"/>
            <a:chOff x="5796750" y="-22725"/>
            <a:chExt cx="3347245" cy="5143500"/>
          </a:xfrm>
        </p:grpSpPr>
        <p:sp>
          <p:nvSpPr>
            <p:cNvPr id="2428" name="Google Shape;2428;p58"/>
            <p:cNvSpPr/>
            <p:nvPr/>
          </p:nvSpPr>
          <p:spPr>
            <a:xfrm>
              <a:off x="5796750" y="937435"/>
              <a:ext cx="96066" cy="3558788"/>
            </a:xfrm>
            <a:custGeom>
              <a:rect b="b" l="l" r="r" t="t"/>
              <a:pathLst>
                <a:path extrusionOk="0" h="28599" w="772">
                  <a:moveTo>
                    <a:pt x="0" y="0"/>
                  </a:moveTo>
                  <a:lnTo>
                    <a:pt x="0" y="26205"/>
                  </a:lnTo>
                  <a:cubicBezTo>
                    <a:pt x="0" y="26205"/>
                    <a:pt x="242" y="27273"/>
                    <a:pt x="772" y="28598"/>
                  </a:cubicBezTo>
                  <a:lnTo>
                    <a:pt x="772" y="2245"/>
                  </a:lnTo>
                  <a:cubicBezTo>
                    <a:pt x="366" y="1349"/>
                    <a:pt x="101" y="56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9" name="Google Shape;2429;p58"/>
            <p:cNvSpPr/>
            <p:nvPr/>
          </p:nvSpPr>
          <p:spPr>
            <a:xfrm>
              <a:off x="5943213" y="1323440"/>
              <a:ext cx="97061" cy="3469566"/>
            </a:xfrm>
            <a:custGeom>
              <a:rect b="b" l="l" r="r" t="t"/>
              <a:pathLst>
                <a:path extrusionOk="0" h="27882" w="780">
                  <a:moveTo>
                    <a:pt x="0" y="1"/>
                  </a:moveTo>
                  <a:lnTo>
                    <a:pt x="0" y="26439"/>
                  </a:lnTo>
                  <a:cubicBezTo>
                    <a:pt x="226" y="26922"/>
                    <a:pt x="483" y="27413"/>
                    <a:pt x="779" y="27881"/>
                  </a:cubicBezTo>
                  <a:lnTo>
                    <a:pt x="779" y="1427"/>
                  </a:lnTo>
                  <a:cubicBezTo>
                    <a:pt x="491" y="944"/>
                    <a:pt x="234" y="461"/>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0" name="Google Shape;2430;p58"/>
            <p:cNvSpPr/>
            <p:nvPr/>
          </p:nvSpPr>
          <p:spPr>
            <a:xfrm>
              <a:off x="6091542" y="1584385"/>
              <a:ext cx="97186" cy="3393784"/>
            </a:xfrm>
            <a:custGeom>
              <a:rect b="b" l="l" r="r" t="t"/>
              <a:pathLst>
                <a:path extrusionOk="0" h="27273" w="781">
                  <a:moveTo>
                    <a:pt x="1" y="0"/>
                  </a:moveTo>
                  <a:lnTo>
                    <a:pt x="1" y="26384"/>
                  </a:lnTo>
                  <a:cubicBezTo>
                    <a:pt x="234" y="26704"/>
                    <a:pt x="499" y="27008"/>
                    <a:pt x="780" y="27273"/>
                  </a:cubicBezTo>
                  <a:lnTo>
                    <a:pt x="780" y="1162"/>
                  </a:lnTo>
                  <a:cubicBezTo>
                    <a:pt x="499" y="780"/>
                    <a:pt x="242"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1" name="Google Shape;2431;p58"/>
            <p:cNvSpPr/>
            <p:nvPr/>
          </p:nvSpPr>
          <p:spPr>
            <a:xfrm>
              <a:off x="6239001" y="1797796"/>
              <a:ext cx="97061" cy="3285150"/>
            </a:xfrm>
            <a:custGeom>
              <a:rect b="b" l="l" r="r" t="t"/>
              <a:pathLst>
                <a:path extrusionOk="0" h="26400" w="780">
                  <a:moveTo>
                    <a:pt x="0" y="0"/>
                  </a:moveTo>
                  <a:lnTo>
                    <a:pt x="0" y="25916"/>
                  </a:lnTo>
                  <a:cubicBezTo>
                    <a:pt x="242" y="26103"/>
                    <a:pt x="507" y="26267"/>
                    <a:pt x="780" y="26400"/>
                  </a:cubicBezTo>
                  <a:lnTo>
                    <a:pt x="780" y="959"/>
                  </a:lnTo>
                  <a:cubicBezTo>
                    <a:pt x="515" y="655"/>
                    <a:pt x="250" y="32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2" name="Google Shape;2432;p58"/>
            <p:cNvSpPr/>
            <p:nvPr/>
          </p:nvSpPr>
          <p:spPr>
            <a:xfrm>
              <a:off x="6386459" y="1974248"/>
              <a:ext cx="97061" cy="3146527"/>
            </a:xfrm>
            <a:custGeom>
              <a:rect b="b" l="l" r="r" t="t"/>
              <a:pathLst>
                <a:path extrusionOk="0" h="25286" w="780">
                  <a:moveTo>
                    <a:pt x="0" y="1"/>
                  </a:moveTo>
                  <a:lnTo>
                    <a:pt x="0" y="25138"/>
                  </a:lnTo>
                  <a:cubicBezTo>
                    <a:pt x="249" y="25215"/>
                    <a:pt x="515" y="25270"/>
                    <a:pt x="780" y="25286"/>
                  </a:cubicBezTo>
                  <a:lnTo>
                    <a:pt x="780" y="772"/>
                  </a:lnTo>
                  <a:cubicBezTo>
                    <a:pt x="515" y="531"/>
                    <a:pt x="257" y="27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3" name="Google Shape;2433;p58"/>
            <p:cNvSpPr/>
            <p:nvPr/>
          </p:nvSpPr>
          <p:spPr>
            <a:xfrm>
              <a:off x="6534789" y="2114863"/>
              <a:ext cx="97186" cy="3005912"/>
            </a:xfrm>
            <a:custGeom>
              <a:rect b="b" l="l" r="r" t="t"/>
              <a:pathLst>
                <a:path extrusionOk="0" h="24156" w="781">
                  <a:moveTo>
                    <a:pt x="1" y="1"/>
                  </a:moveTo>
                  <a:lnTo>
                    <a:pt x="1" y="24156"/>
                  </a:lnTo>
                  <a:cubicBezTo>
                    <a:pt x="258" y="24140"/>
                    <a:pt x="523" y="24109"/>
                    <a:pt x="780" y="24054"/>
                  </a:cubicBezTo>
                  <a:lnTo>
                    <a:pt x="780" y="507"/>
                  </a:lnTo>
                  <a:cubicBezTo>
                    <a:pt x="632" y="469"/>
                    <a:pt x="492" y="398"/>
                    <a:pt x="351" y="289"/>
                  </a:cubicBezTo>
                  <a:cubicBezTo>
                    <a:pt x="234" y="196"/>
                    <a:pt x="11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4" name="Google Shape;2434;p58"/>
            <p:cNvSpPr/>
            <p:nvPr/>
          </p:nvSpPr>
          <p:spPr>
            <a:xfrm>
              <a:off x="6682247" y="2142985"/>
              <a:ext cx="97061" cy="2951658"/>
            </a:xfrm>
            <a:custGeom>
              <a:rect b="b" l="l" r="r" t="t"/>
              <a:pathLst>
                <a:path extrusionOk="0" h="23720" w="780">
                  <a:moveTo>
                    <a:pt x="780" y="1"/>
                  </a:moveTo>
                  <a:cubicBezTo>
                    <a:pt x="515" y="180"/>
                    <a:pt x="258" y="289"/>
                    <a:pt x="0" y="313"/>
                  </a:cubicBezTo>
                  <a:lnTo>
                    <a:pt x="0" y="23719"/>
                  </a:lnTo>
                  <a:cubicBezTo>
                    <a:pt x="265" y="23641"/>
                    <a:pt x="523" y="23540"/>
                    <a:pt x="780" y="2342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5" name="Google Shape;2435;p58"/>
            <p:cNvSpPr/>
            <p:nvPr/>
          </p:nvSpPr>
          <p:spPr>
            <a:xfrm>
              <a:off x="6829706" y="1989803"/>
              <a:ext cx="97061" cy="3041750"/>
            </a:xfrm>
            <a:custGeom>
              <a:rect b="b" l="l" r="r" t="t"/>
              <a:pathLst>
                <a:path extrusionOk="0" h="24444" w="780">
                  <a:moveTo>
                    <a:pt x="780" y="0"/>
                  </a:moveTo>
                  <a:cubicBezTo>
                    <a:pt x="522" y="351"/>
                    <a:pt x="265" y="655"/>
                    <a:pt x="0" y="897"/>
                  </a:cubicBezTo>
                  <a:lnTo>
                    <a:pt x="0" y="24444"/>
                  </a:lnTo>
                  <a:cubicBezTo>
                    <a:pt x="273" y="24288"/>
                    <a:pt x="530" y="24116"/>
                    <a:pt x="780" y="239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6" name="Google Shape;2436;p58"/>
            <p:cNvSpPr/>
            <p:nvPr/>
          </p:nvSpPr>
          <p:spPr>
            <a:xfrm>
              <a:off x="6978035" y="1752127"/>
              <a:ext cx="97186" cy="3172783"/>
            </a:xfrm>
            <a:custGeom>
              <a:rect b="b" l="l" r="r" t="t"/>
              <a:pathLst>
                <a:path extrusionOk="0" h="25497" w="781">
                  <a:moveTo>
                    <a:pt x="780" y="1"/>
                  </a:moveTo>
                  <a:cubicBezTo>
                    <a:pt x="523" y="476"/>
                    <a:pt x="258" y="920"/>
                    <a:pt x="1" y="1318"/>
                  </a:cubicBezTo>
                  <a:lnTo>
                    <a:pt x="1" y="25496"/>
                  </a:lnTo>
                  <a:cubicBezTo>
                    <a:pt x="273" y="25255"/>
                    <a:pt x="531" y="24990"/>
                    <a:pt x="780" y="247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7" name="Google Shape;2437;p58"/>
            <p:cNvSpPr/>
            <p:nvPr/>
          </p:nvSpPr>
          <p:spPr>
            <a:xfrm>
              <a:off x="7125494" y="1448624"/>
              <a:ext cx="97061" cy="3313273"/>
            </a:xfrm>
            <a:custGeom>
              <a:rect b="b" l="l" r="r" t="t"/>
              <a:pathLst>
                <a:path extrusionOk="0" h="26626" w="780">
                  <a:moveTo>
                    <a:pt x="780" y="0"/>
                  </a:moveTo>
                  <a:cubicBezTo>
                    <a:pt x="530" y="569"/>
                    <a:pt x="265" y="1123"/>
                    <a:pt x="0" y="1653"/>
                  </a:cubicBezTo>
                  <a:lnTo>
                    <a:pt x="0" y="26626"/>
                  </a:lnTo>
                  <a:cubicBezTo>
                    <a:pt x="297" y="26228"/>
                    <a:pt x="554" y="25799"/>
                    <a:pt x="780" y="253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8" name="Google Shape;2438;p58"/>
            <p:cNvSpPr/>
            <p:nvPr/>
          </p:nvSpPr>
          <p:spPr>
            <a:xfrm>
              <a:off x="7273823" y="1089746"/>
              <a:ext cx="97186" cy="3395775"/>
            </a:xfrm>
            <a:custGeom>
              <a:rect b="b" l="l" r="r" t="t"/>
              <a:pathLst>
                <a:path extrusionOk="0" h="27289" w="781">
                  <a:moveTo>
                    <a:pt x="780" y="0"/>
                  </a:moveTo>
                  <a:cubicBezTo>
                    <a:pt x="531" y="639"/>
                    <a:pt x="274" y="1286"/>
                    <a:pt x="1" y="1941"/>
                  </a:cubicBezTo>
                  <a:lnTo>
                    <a:pt x="1" y="27288"/>
                  </a:lnTo>
                  <a:cubicBezTo>
                    <a:pt x="102" y="27008"/>
                    <a:pt x="196" y="26712"/>
                    <a:pt x="274" y="26423"/>
                  </a:cubicBezTo>
                  <a:cubicBezTo>
                    <a:pt x="398" y="25916"/>
                    <a:pt x="570" y="25324"/>
                    <a:pt x="780" y="2468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9" name="Google Shape;2439;p58"/>
            <p:cNvSpPr/>
            <p:nvPr/>
          </p:nvSpPr>
          <p:spPr>
            <a:xfrm>
              <a:off x="7421282" y="680347"/>
              <a:ext cx="97186" cy="3333805"/>
            </a:xfrm>
            <a:custGeom>
              <a:rect b="b" l="l" r="r" t="t"/>
              <a:pathLst>
                <a:path extrusionOk="0" h="26791" w="781">
                  <a:moveTo>
                    <a:pt x="780" y="1"/>
                  </a:moveTo>
                  <a:cubicBezTo>
                    <a:pt x="570" y="632"/>
                    <a:pt x="305" y="1388"/>
                    <a:pt x="1" y="2207"/>
                  </a:cubicBezTo>
                  <a:lnTo>
                    <a:pt x="1" y="26790"/>
                  </a:lnTo>
                  <a:cubicBezTo>
                    <a:pt x="227" y="26167"/>
                    <a:pt x="492" y="25512"/>
                    <a:pt x="780" y="248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0" name="Google Shape;2440;p58"/>
            <p:cNvSpPr/>
            <p:nvPr/>
          </p:nvSpPr>
          <p:spPr>
            <a:xfrm>
              <a:off x="7568740" y="287622"/>
              <a:ext cx="97061" cy="3381216"/>
            </a:xfrm>
            <a:custGeom>
              <a:rect b="b" l="l" r="r" t="t"/>
              <a:pathLst>
                <a:path extrusionOk="0" h="27172" w="780">
                  <a:moveTo>
                    <a:pt x="780" y="0"/>
                  </a:moveTo>
                  <a:cubicBezTo>
                    <a:pt x="406" y="624"/>
                    <a:pt x="250" y="1169"/>
                    <a:pt x="187" y="1341"/>
                  </a:cubicBezTo>
                  <a:cubicBezTo>
                    <a:pt x="172" y="1388"/>
                    <a:pt x="110" y="1598"/>
                    <a:pt x="0" y="1925"/>
                  </a:cubicBezTo>
                  <a:lnTo>
                    <a:pt x="0" y="27171"/>
                  </a:lnTo>
                  <a:cubicBezTo>
                    <a:pt x="250" y="26680"/>
                    <a:pt x="507" y="26205"/>
                    <a:pt x="780" y="2576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1" name="Google Shape;2441;p58"/>
            <p:cNvSpPr/>
            <p:nvPr/>
          </p:nvSpPr>
          <p:spPr>
            <a:xfrm>
              <a:off x="7717070" y="115898"/>
              <a:ext cx="97186" cy="3299834"/>
            </a:xfrm>
            <a:custGeom>
              <a:rect b="b" l="l" r="r" t="t"/>
              <a:pathLst>
                <a:path extrusionOk="0" h="26518" w="781">
                  <a:moveTo>
                    <a:pt x="780" y="1"/>
                  </a:moveTo>
                  <a:cubicBezTo>
                    <a:pt x="469" y="250"/>
                    <a:pt x="211" y="515"/>
                    <a:pt x="1" y="788"/>
                  </a:cubicBezTo>
                  <a:lnTo>
                    <a:pt x="1" y="26517"/>
                  </a:lnTo>
                  <a:cubicBezTo>
                    <a:pt x="250" y="26159"/>
                    <a:pt x="508" y="25823"/>
                    <a:pt x="780" y="2552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2" name="Google Shape;2442;p58"/>
            <p:cNvSpPr/>
            <p:nvPr/>
          </p:nvSpPr>
          <p:spPr>
            <a:xfrm>
              <a:off x="7864528" y="29539"/>
              <a:ext cx="97186" cy="3210612"/>
            </a:xfrm>
            <a:custGeom>
              <a:rect b="b" l="l" r="r" t="t"/>
              <a:pathLst>
                <a:path extrusionOk="0" h="25801" w="781">
                  <a:moveTo>
                    <a:pt x="780" y="1"/>
                  </a:moveTo>
                  <a:cubicBezTo>
                    <a:pt x="492" y="118"/>
                    <a:pt x="235" y="258"/>
                    <a:pt x="1" y="406"/>
                  </a:cubicBezTo>
                  <a:lnTo>
                    <a:pt x="1" y="25800"/>
                  </a:lnTo>
                  <a:cubicBezTo>
                    <a:pt x="250" y="25566"/>
                    <a:pt x="515" y="25356"/>
                    <a:pt x="780" y="2519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3" name="Google Shape;2443;p58"/>
            <p:cNvSpPr/>
            <p:nvPr/>
          </p:nvSpPr>
          <p:spPr>
            <a:xfrm>
              <a:off x="8011987" y="-12148"/>
              <a:ext cx="97061" cy="3148518"/>
            </a:xfrm>
            <a:custGeom>
              <a:rect b="b" l="l" r="r" t="t"/>
              <a:pathLst>
                <a:path extrusionOk="0" h="25302" w="780">
                  <a:moveTo>
                    <a:pt x="780" y="1"/>
                  </a:moveTo>
                  <a:cubicBezTo>
                    <a:pt x="507" y="48"/>
                    <a:pt x="250" y="110"/>
                    <a:pt x="0" y="188"/>
                  </a:cubicBezTo>
                  <a:lnTo>
                    <a:pt x="0" y="25301"/>
                  </a:lnTo>
                  <a:cubicBezTo>
                    <a:pt x="258" y="25177"/>
                    <a:pt x="515" y="25091"/>
                    <a:pt x="780" y="2504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4" name="Google Shape;2444;p58"/>
            <p:cNvSpPr/>
            <p:nvPr/>
          </p:nvSpPr>
          <p:spPr>
            <a:xfrm>
              <a:off x="8160440" y="-22725"/>
              <a:ext cx="97061" cy="3137692"/>
            </a:xfrm>
            <a:custGeom>
              <a:rect b="b" l="l" r="r" t="t"/>
              <a:pathLst>
                <a:path extrusionOk="0" h="25215" w="780">
                  <a:moveTo>
                    <a:pt x="709" y="0"/>
                  </a:moveTo>
                  <a:cubicBezTo>
                    <a:pt x="460" y="0"/>
                    <a:pt x="226" y="8"/>
                    <a:pt x="0" y="31"/>
                  </a:cubicBezTo>
                  <a:lnTo>
                    <a:pt x="0" y="25082"/>
                  </a:lnTo>
                  <a:lnTo>
                    <a:pt x="125" y="25082"/>
                  </a:lnTo>
                  <a:cubicBezTo>
                    <a:pt x="335" y="25082"/>
                    <a:pt x="561" y="25129"/>
                    <a:pt x="779" y="25215"/>
                  </a:cubicBezTo>
                  <a:lnTo>
                    <a:pt x="779"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5" name="Google Shape;2445;p58"/>
            <p:cNvSpPr/>
            <p:nvPr/>
          </p:nvSpPr>
          <p:spPr>
            <a:xfrm>
              <a:off x="8307774" y="-17872"/>
              <a:ext cx="97186" cy="3228904"/>
            </a:xfrm>
            <a:custGeom>
              <a:rect b="b" l="l" r="r" t="t"/>
              <a:pathLst>
                <a:path extrusionOk="0" h="25948" w="781">
                  <a:moveTo>
                    <a:pt x="1" y="0"/>
                  </a:moveTo>
                  <a:lnTo>
                    <a:pt x="1" y="25371"/>
                  </a:lnTo>
                  <a:cubicBezTo>
                    <a:pt x="266" y="25519"/>
                    <a:pt x="523" y="25714"/>
                    <a:pt x="780" y="25947"/>
                  </a:cubicBezTo>
                  <a:lnTo>
                    <a:pt x="780" y="234"/>
                  </a:lnTo>
                  <a:cubicBezTo>
                    <a:pt x="531" y="125"/>
                    <a:pt x="266" y="4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6" name="Google Shape;2446;p58"/>
            <p:cNvSpPr/>
            <p:nvPr/>
          </p:nvSpPr>
          <p:spPr>
            <a:xfrm>
              <a:off x="8456228" y="36383"/>
              <a:ext cx="97061" cy="3340525"/>
            </a:xfrm>
            <a:custGeom>
              <a:rect b="b" l="l" r="r" t="t"/>
              <a:pathLst>
                <a:path extrusionOk="0" h="26845" w="780">
                  <a:moveTo>
                    <a:pt x="0" y="1"/>
                  </a:moveTo>
                  <a:lnTo>
                    <a:pt x="0" y="25917"/>
                  </a:lnTo>
                  <a:cubicBezTo>
                    <a:pt x="258" y="26197"/>
                    <a:pt x="523" y="26509"/>
                    <a:pt x="780" y="26844"/>
                  </a:cubicBezTo>
                  <a:lnTo>
                    <a:pt x="780" y="546"/>
                  </a:lnTo>
                  <a:cubicBezTo>
                    <a:pt x="523" y="336"/>
                    <a:pt x="265" y="149"/>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7" name="Google Shape;2447;p58"/>
            <p:cNvSpPr/>
            <p:nvPr/>
          </p:nvSpPr>
          <p:spPr>
            <a:xfrm>
              <a:off x="8603687" y="148874"/>
              <a:ext cx="97061" cy="3450154"/>
            </a:xfrm>
            <a:custGeom>
              <a:rect b="b" l="l" r="r" t="t"/>
              <a:pathLst>
                <a:path extrusionOk="0" h="27726" w="780">
                  <a:moveTo>
                    <a:pt x="0" y="1"/>
                  </a:moveTo>
                  <a:lnTo>
                    <a:pt x="0" y="26509"/>
                  </a:lnTo>
                  <a:cubicBezTo>
                    <a:pt x="265" y="26891"/>
                    <a:pt x="530" y="27304"/>
                    <a:pt x="779" y="27725"/>
                  </a:cubicBezTo>
                  <a:lnTo>
                    <a:pt x="779" y="858"/>
                  </a:lnTo>
                  <a:cubicBezTo>
                    <a:pt x="530" y="546"/>
                    <a:pt x="273"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8" name="Google Shape;2448;p58"/>
            <p:cNvSpPr/>
            <p:nvPr/>
          </p:nvSpPr>
          <p:spPr>
            <a:xfrm>
              <a:off x="8751021" y="320598"/>
              <a:ext cx="97186" cy="3548957"/>
            </a:xfrm>
            <a:custGeom>
              <a:rect b="b" l="l" r="r" t="t"/>
              <a:pathLst>
                <a:path extrusionOk="0" h="28520" w="781">
                  <a:moveTo>
                    <a:pt x="1" y="0"/>
                  </a:moveTo>
                  <a:lnTo>
                    <a:pt x="1" y="27055"/>
                  </a:lnTo>
                  <a:cubicBezTo>
                    <a:pt x="274" y="27538"/>
                    <a:pt x="539" y="28029"/>
                    <a:pt x="780" y="28520"/>
                  </a:cubicBezTo>
                  <a:lnTo>
                    <a:pt x="780" y="1169"/>
                  </a:lnTo>
                  <a:cubicBezTo>
                    <a:pt x="539" y="772"/>
                    <a:pt x="281" y="37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9" name="Google Shape;2449;p58"/>
            <p:cNvSpPr/>
            <p:nvPr/>
          </p:nvSpPr>
          <p:spPr>
            <a:xfrm>
              <a:off x="8899475" y="553296"/>
              <a:ext cx="97061" cy="3631584"/>
            </a:xfrm>
            <a:custGeom>
              <a:rect b="b" l="l" r="r" t="t"/>
              <a:pathLst>
                <a:path extrusionOk="0" h="29184" w="780">
                  <a:moveTo>
                    <a:pt x="0" y="1"/>
                  </a:moveTo>
                  <a:lnTo>
                    <a:pt x="0" y="27484"/>
                  </a:lnTo>
                  <a:cubicBezTo>
                    <a:pt x="281" y="28076"/>
                    <a:pt x="546" y="28653"/>
                    <a:pt x="780" y="29183"/>
                  </a:cubicBezTo>
                  <a:lnTo>
                    <a:pt x="780" y="1505"/>
                  </a:lnTo>
                  <a:cubicBezTo>
                    <a:pt x="546" y="1022"/>
                    <a:pt x="289" y="51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0" name="Google Shape;2450;p58"/>
            <p:cNvSpPr/>
            <p:nvPr/>
          </p:nvSpPr>
          <p:spPr>
            <a:xfrm>
              <a:off x="9046933" y="852071"/>
              <a:ext cx="97061" cy="3697411"/>
            </a:xfrm>
            <a:custGeom>
              <a:rect b="b" l="l" r="r" t="t"/>
              <a:pathLst>
                <a:path extrusionOk="0" h="29713" w="780">
                  <a:moveTo>
                    <a:pt x="0" y="1"/>
                  </a:moveTo>
                  <a:lnTo>
                    <a:pt x="0" y="27741"/>
                  </a:lnTo>
                  <a:cubicBezTo>
                    <a:pt x="491" y="28918"/>
                    <a:pt x="780" y="29713"/>
                    <a:pt x="780" y="29713"/>
                  </a:cubicBezTo>
                  <a:lnTo>
                    <a:pt x="780" y="26143"/>
                  </a:lnTo>
                  <a:lnTo>
                    <a:pt x="780" y="1965"/>
                  </a:lnTo>
                  <a:cubicBezTo>
                    <a:pt x="780" y="1965"/>
                    <a:pt x="499" y="114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451" name="Google Shape;2451;p58"/>
          <p:cNvSpPr/>
          <p:nvPr/>
        </p:nvSpPr>
        <p:spPr>
          <a:xfrm>
            <a:off x="12275146" y="3470504"/>
            <a:ext cx="868366" cy="869379"/>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452" name="Google Shape;2452;p58"/>
          <p:cNvGrpSpPr/>
          <p:nvPr/>
        </p:nvGrpSpPr>
        <p:grpSpPr>
          <a:xfrm>
            <a:off x="13410918" y="3471320"/>
            <a:ext cx="869361" cy="868471"/>
            <a:chOff x="3303268" y="3817349"/>
            <a:chExt cx="346056" cy="345674"/>
          </a:xfrm>
        </p:grpSpPr>
        <p:sp>
          <p:nvSpPr>
            <p:cNvPr id="2453" name="Google Shape;2453;p5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4" name="Google Shape;2454;p5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5" name="Google Shape;2455;p5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6" name="Google Shape;2456;p5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457" name="Google Shape;2457;p58"/>
          <p:cNvGrpSpPr/>
          <p:nvPr/>
        </p:nvGrpSpPr>
        <p:grpSpPr>
          <a:xfrm>
            <a:off x="14547635" y="3471320"/>
            <a:ext cx="868322" cy="868471"/>
            <a:chOff x="5549861" y="3817349"/>
            <a:chExt cx="345642" cy="345674"/>
          </a:xfrm>
        </p:grpSpPr>
        <p:sp>
          <p:nvSpPr>
            <p:cNvPr id="2458" name="Google Shape;2458;p58"/>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9" name="Google Shape;2459;p58"/>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0" name="Google Shape;2460;p58"/>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461" name="Google Shape;2461;p58"/>
          <p:cNvGrpSpPr/>
          <p:nvPr/>
        </p:nvGrpSpPr>
        <p:grpSpPr>
          <a:xfrm>
            <a:off x="15683012" y="3471347"/>
            <a:ext cx="869361" cy="868471"/>
            <a:chOff x="2238181" y="4120624"/>
            <a:chExt cx="346056" cy="345674"/>
          </a:xfrm>
        </p:grpSpPr>
        <p:grpSp>
          <p:nvGrpSpPr>
            <p:cNvPr id="2462" name="Google Shape;2462;p58"/>
            <p:cNvGrpSpPr/>
            <p:nvPr/>
          </p:nvGrpSpPr>
          <p:grpSpPr>
            <a:xfrm>
              <a:off x="2309155" y="4177413"/>
              <a:ext cx="203862" cy="231903"/>
              <a:chOff x="1512725" y="258500"/>
              <a:chExt cx="4570900" cy="5199625"/>
            </a:xfrm>
          </p:grpSpPr>
          <p:sp>
            <p:nvSpPr>
              <p:cNvPr id="2463" name="Google Shape;2463;p5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4" name="Google Shape;2464;p5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465" name="Google Shape;2465;p5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9" name="Shape 2469"/>
        <p:cNvGrpSpPr/>
        <p:nvPr/>
      </p:nvGrpSpPr>
      <p:grpSpPr>
        <a:xfrm>
          <a:off x="0" y="0"/>
          <a:ext cx="0" cy="0"/>
          <a:chOff x="0" y="0"/>
          <a:chExt cx="0" cy="0"/>
        </a:xfrm>
      </p:grpSpPr>
      <p:sp>
        <p:nvSpPr>
          <p:cNvPr id="2470" name="Google Shape;2470;p59"/>
          <p:cNvSpPr txBox="1"/>
          <p:nvPr>
            <p:ph idx="4294967295" type="body"/>
          </p:nvPr>
        </p:nvSpPr>
        <p:spPr>
          <a:xfrm>
            <a:off x="1440000" y="2631150"/>
            <a:ext cx="15408000" cy="1233000"/>
          </a:xfrm>
          <a:prstGeom prst="rect">
            <a:avLst/>
          </a:prstGeom>
        </p:spPr>
        <p:txBody>
          <a:bodyPr anchorCtr="0" anchor="t" bIns="182850" lIns="182850" spcFirstLastPara="1" rIns="182850" wrap="square" tIns="182850">
            <a:noAutofit/>
          </a:bodyPr>
          <a:lstStyle/>
          <a:p>
            <a:pPr indent="0" lvl="0" marL="0" marR="0" rtl="0" algn="l">
              <a:lnSpc>
                <a:spcPct val="100000"/>
              </a:lnSpc>
              <a:spcBef>
                <a:spcPts val="0"/>
              </a:spcBef>
              <a:spcAft>
                <a:spcPts val="0"/>
              </a:spcAft>
              <a:buNone/>
            </a:pPr>
            <a:r>
              <a:rPr lang="en"/>
              <a:t>Here’s an assortment of alternative resources whose style fits that of this template:</a:t>
            </a:r>
            <a:endParaRPr/>
          </a:p>
        </p:txBody>
      </p:sp>
      <p:sp>
        <p:nvSpPr>
          <p:cNvPr id="2471" name="Google Shape;2471;p59"/>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Alternative resources</a:t>
            </a:r>
            <a:endParaRPr/>
          </a:p>
        </p:txBody>
      </p:sp>
      <p:grpSp>
        <p:nvGrpSpPr>
          <p:cNvPr id="2472" name="Google Shape;2472;p59"/>
          <p:cNvGrpSpPr/>
          <p:nvPr/>
        </p:nvGrpSpPr>
        <p:grpSpPr>
          <a:xfrm>
            <a:off x="10650800" y="7436350"/>
            <a:ext cx="3918650" cy="1877800"/>
            <a:chOff x="3003350" y="3330275"/>
            <a:chExt cx="1959325" cy="938900"/>
          </a:xfrm>
        </p:grpSpPr>
        <p:sp>
          <p:nvSpPr>
            <p:cNvPr id="2473" name="Google Shape;2473;p59"/>
            <p:cNvSpPr/>
            <p:nvPr/>
          </p:nvSpPr>
          <p:spPr>
            <a:xfrm>
              <a:off x="3003350" y="3780125"/>
              <a:ext cx="25875" cy="39600"/>
            </a:xfrm>
            <a:custGeom>
              <a:rect b="b" l="l" r="r" t="t"/>
              <a:pathLst>
                <a:path extrusionOk="0" h="1584" w="1035">
                  <a:moveTo>
                    <a:pt x="518" y="0"/>
                  </a:moveTo>
                  <a:cubicBezTo>
                    <a:pt x="220" y="0"/>
                    <a:pt x="0" y="235"/>
                    <a:pt x="0" y="517"/>
                  </a:cubicBezTo>
                  <a:lnTo>
                    <a:pt x="0" y="1050"/>
                  </a:lnTo>
                  <a:cubicBezTo>
                    <a:pt x="0" y="1348"/>
                    <a:pt x="220" y="1583"/>
                    <a:pt x="518" y="1583"/>
                  </a:cubicBezTo>
                  <a:cubicBezTo>
                    <a:pt x="800" y="1583"/>
                    <a:pt x="1035" y="1348"/>
                    <a:pt x="1035" y="1050"/>
                  </a:cubicBezTo>
                  <a:lnTo>
                    <a:pt x="1035" y="517"/>
                  </a:lnTo>
                  <a:cubicBezTo>
                    <a:pt x="1035" y="235"/>
                    <a:pt x="800"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4" name="Google Shape;2474;p59"/>
            <p:cNvSpPr/>
            <p:nvPr/>
          </p:nvSpPr>
          <p:spPr>
            <a:xfrm>
              <a:off x="3160875" y="3780125"/>
              <a:ext cx="26275" cy="39600"/>
            </a:xfrm>
            <a:custGeom>
              <a:rect b="b" l="l" r="r" t="t"/>
              <a:pathLst>
                <a:path extrusionOk="0" h="1584" w="1051">
                  <a:moveTo>
                    <a:pt x="533" y="0"/>
                  </a:moveTo>
                  <a:cubicBezTo>
                    <a:pt x="236" y="0"/>
                    <a:pt x="0" y="235"/>
                    <a:pt x="0" y="517"/>
                  </a:cubicBezTo>
                  <a:lnTo>
                    <a:pt x="0" y="1050"/>
                  </a:lnTo>
                  <a:cubicBezTo>
                    <a:pt x="0" y="1348"/>
                    <a:pt x="236" y="1583"/>
                    <a:pt x="533" y="1583"/>
                  </a:cubicBezTo>
                  <a:cubicBezTo>
                    <a:pt x="816" y="1583"/>
                    <a:pt x="1051" y="1348"/>
                    <a:pt x="1051" y="1050"/>
                  </a:cubicBezTo>
                  <a:lnTo>
                    <a:pt x="1051" y="517"/>
                  </a:lnTo>
                  <a:cubicBezTo>
                    <a:pt x="1051" y="235"/>
                    <a:pt x="816" y="0"/>
                    <a:pt x="53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5" name="Google Shape;2475;p59"/>
            <p:cNvSpPr/>
            <p:nvPr/>
          </p:nvSpPr>
          <p:spPr>
            <a:xfrm>
              <a:off x="3042525" y="3753875"/>
              <a:ext cx="26300" cy="92100"/>
            </a:xfrm>
            <a:custGeom>
              <a:rect b="b" l="l" r="r" t="t"/>
              <a:pathLst>
                <a:path extrusionOk="0" h="3684" w="1052">
                  <a:moveTo>
                    <a:pt x="534" y="0"/>
                  </a:moveTo>
                  <a:cubicBezTo>
                    <a:pt x="236" y="0"/>
                    <a:pt x="1" y="219"/>
                    <a:pt x="1" y="517"/>
                  </a:cubicBezTo>
                  <a:lnTo>
                    <a:pt x="1" y="3166"/>
                  </a:lnTo>
                  <a:cubicBezTo>
                    <a:pt x="1" y="3448"/>
                    <a:pt x="236" y="3683"/>
                    <a:pt x="534" y="3683"/>
                  </a:cubicBezTo>
                  <a:cubicBezTo>
                    <a:pt x="816" y="3683"/>
                    <a:pt x="1051" y="3448"/>
                    <a:pt x="1051" y="3166"/>
                  </a:cubicBezTo>
                  <a:lnTo>
                    <a:pt x="1051" y="517"/>
                  </a:lnTo>
                  <a:cubicBezTo>
                    <a:pt x="1051" y="219"/>
                    <a:pt x="816" y="0"/>
                    <a:pt x="534"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6" name="Google Shape;2476;p59"/>
            <p:cNvSpPr/>
            <p:nvPr/>
          </p:nvSpPr>
          <p:spPr>
            <a:xfrm>
              <a:off x="3200450" y="3753875"/>
              <a:ext cx="26275" cy="92100"/>
            </a:xfrm>
            <a:custGeom>
              <a:rect b="b" l="l" r="r" t="t"/>
              <a:pathLst>
                <a:path extrusionOk="0" h="3684" w="1051">
                  <a:moveTo>
                    <a:pt x="518" y="0"/>
                  </a:moveTo>
                  <a:cubicBezTo>
                    <a:pt x="236" y="0"/>
                    <a:pt x="1" y="219"/>
                    <a:pt x="1" y="517"/>
                  </a:cubicBezTo>
                  <a:lnTo>
                    <a:pt x="1" y="3166"/>
                  </a:lnTo>
                  <a:cubicBezTo>
                    <a:pt x="1" y="3448"/>
                    <a:pt x="236" y="3683"/>
                    <a:pt x="518" y="3683"/>
                  </a:cubicBezTo>
                  <a:cubicBezTo>
                    <a:pt x="816" y="3683"/>
                    <a:pt x="1051" y="3448"/>
                    <a:pt x="1051" y="3166"/>
                  </a:cubicBezTo>
                  <a:lnTo>
                    <a:pt x="1051" y="517"/>
                  </a:lnTo>
                  <a:cubicBezTo>
                    <a:pt x="1051" y="219"/>
                    <a:pt x="816"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7" name="Google Shape;2477;p59"/>
            <p:cNvSpPr/>
            <p:nvPr/>
          </p:nvSpPr>
          <p:spPr>
            <a:xfrm>
              <a:off x="3358375" y="3753875"/>
              <a:ext cx="25875" cy="92100"/>
            </a:xfrm>
            <a:custGeom>
              <a:rect b="b" l="l" r="r" t="t"/>
              <a:pathLst>
                <a:path extrusionOk="0" h="3684" w="1035">
                  <a:moveTo>
                    <a:pt x="518" y="0"/>
                  </a:moveTo>
                  <a:cubicBezTo>
                    <a:pt x="235" y="0"/>
                    <a:pt x="0" y="219"/>
                    <a:pt x="0" y="517"/>
                  </a:cubicBezTo>
                  <a:lnTo>
                    <a:pt x="0" y="3166"/>
                  </a:lnTo>
                  <a:cubicBezTo>
                    <a:pt x="0" y="3448"/>
                    <a:pt x="235" y="3683"/>
                    <a:pt x="518" y="3683"/>
                  </a:cubicBezTo>
                  <a:cubicBezTo>
                    <a:pt x="800" y="3683"/>
                    <a:pt x="1035" y="3448"/>
                    <a:pt x="1035" y="3166"/>
                  </a:cubicBezTo>
                  <a:lnTo>
                    <a:pt x="1035" y="517"/>
                  </a:lnTo>
                  <a:cubicBezTo>
                    <a:pt x="1035" y="219"/>
                    <a:pt x="800"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8" name="Google Shape;2478;p59"/>
            <p:cNvSpPr/>
            <p:nvPr/>
          </p:nvSpPr>
          <p:spPr>
            <a:xfrm>
              <a:off x="3121700" y="3727225"/>
              <a:ext cx="25875" cy="145400"/>
            </a:xfrm>
            <a:custGeom>
              <a:rect b="b" l="l" r="r" t="t"/>
              <a:pathLst>
                <a:path extrusionOk="0" h="5816" w="1035">
                  <a:moveTo>
                    <a:pt x="517" y="0"/>
                  </a:moveTo>
                  <a:cubicBezTo>
                    <a:pt x="235" y="0"/>
                    <a:pt x="0" y="235"/>
                    <a:pt x="0" y="517"/>
                  </a:cubicBezTo>
                  <a:lnTo>
                    <a:pt x="0" y="5298"/>
                  </a:lnTo>
                  <a:cubicBezTo>
                    <a:pt x="0" y="5580"/>
                    <a:pt x="235" y="5815"/>
                    <a:pt x="517" y="5815"/>
                  </a:cubicBezTo>
                  <a:cubicBezTo>
                    <a:pt x="799" y="5815"/>
                    <a:pt x="1035" y="5580"/>
                    <a:pt x="1035" y="5298"/>
                  </a:cubicBezTo>
                  <a:lnTo>
                    <a:pt x="1035" y="517"/>
                  </a:lnTo>
                  <a:cubicBezTo>
                    <a:pt x="1035" y="235"/>
                    <a:pt x="799" y="0"/>
                    <a:pt x="517"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9" name="Google Shape;2479;p59"/>
            <p:cNvSpPr/>
            <p:nvPr/>
          </p:nvSpPr>
          <p:spPr>
            <a:xfrm>
              <a:off x="3240025" y="3727225"/>
              <a:ext cx="25900" cy="145400"/>
            </a:xfrm>
            <a:custGeom>
              <a:rect b="b" l="l" r="r" t="t"/>
              <a:pathLst>
                <a:path extrusionOk="0" h="5816" w="1036">
                  <a:moveTo>
                    <a:pt x="518" y="0"/>
                  </a:moveTo>
                  <a:cubicBezTo>
                    <a:pt x="236" y="0"/>
                    <a:pt x="1" y="235"/>
                    <a:pt x="1" y="517"/>
                  </a:cubicBezTo>
                  <a:lnTo>
                    <a:pt x="1" y="5298"/>
                  </a:lnTo>
                  <a:cubicBezTo>
                    <a:pt x="1" y="5580"/>
                    <a:pt x="236" y="5815"/>
                    <a:pt x="518" y="5815"/>
                  </a:cubicBezTo>
                  <a:cubicBezTo>
                    <a:pt x="800" y="5815"/>
                    <a:pt x="1035" y="5580"/>
                    <a:pt x="1035" y="5298"/>
                  </a:cubicBezTo>
                  <a:lnTo>
                    <a:pt x="1035" y="517"/>
                  </a:lnTo>
                  <a:cubicBezTo>
                    <a:pt x="1035" y="235"/>
                    <a:pt x="800"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0" name="Google Shape;2480;p59"/>
            <p:cNvSpPr/>
            <p:nvPr/>
          </p:nvSpPr>
          <p:spPr>
            <a:xfrm>
              <a:off x="3397550" y="3727225"/>
              <a:ext cx="26275" cy="145400"/>
            </a:xfrm>
            <a:custGeom>
              <a:rect b="b" l="l" r="r" t="t"/>
              <a:pathLst>
                <a:path extrusionOk="0" h="5816" w="1051">
                  <a:moveTo>
                    <a:pt x="534" y="0"/>
                  </a:moveTo>
                  <a:cubicBezTo>
                    <a:pt x="236" y="0"/>
                    <a:pt x="1" y="235"/>
                    <a:pt x="1" y="517"/>
                  </a:cubicBezTo>
                  <a:lnTo>
                    <a:pt x="1" y="5298"/>
                  </a:lnTo>
                  <a:cubicBezTo>
                    <a:pt x="1" y="5580"/>
                    <a:pt x="236" y="5815"/>
                    <a:pt x="534" y="5815"/>
                  </a:cubicBezTo>
                  <a:cubicBezTo>
                    <a:pt x="816" y="5815"/>
                    <a:pt x="1051" y="5580"/>
                    <a:pt x="1051" y="5298"/>
                  </a:cubicBezTo>
                  <a:lnTo>
                    <a:pt x="1051" y="517"/>
                  </a:lnTo>
                  <a:cubicBezTo>
                    <a:pt x="1051" y="235"/>
                    <a:pt x="816" y="0"/>
                    <a:pt x="534"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1" name="Google Shape;2481;p59"/>
            <p:cNvSpPr/>
            <p:nvPr/>
          </p:nvSpPr>
          <p:spPr>
            <a:xfrm>
              <a:off x="3555475" y="3727225"/>
              <a:ext cx="26275" cy="145400"/>
            </a:xfrm>
            <a:custGeom>
              <a:rect b="b" l="l" r="r" t="t"/>
              <a:pathLst>
                <a:path extrusionOk="0" h="5816" w="1051">
                  <a:moveTo>
                    <a:pt x="533" y="0"/>
                  </a:moveTo>
                  <a:cubicBezTo>
                    <a:pt x="236" y="0"/>
                    <a:pt x="1" y="235"/>
                    <a:pt x="1" y="517"/>
                  </a:cubicBezTo>
                  <a:lnTo>
                    <a:pt x="1" y="5298"/>
                  </a:lnTo>
                  <a:cubicBezTo>
                    <a:pt x="1" y="5580"/>
                    <a:pt x="236" y="5815"/>
                    <a:pt x="533" y="5815"/>
                  </a:cubicBezTo>
                  <a:cubicBezTo>
                    <a:pt x="816" y="5815"/>
                    <a:pt x="1051" y="5580"/>
                    <a:pt x="1051" y="5298"/>
                  </a:cubicBezTo>
                  <a:lnTo>
                    <a:pt x="1051" y="517"/>
                  </a:lnTo>
                  <a:cubicBezTo>
                    <a:pt x="1051" y="235"/>
                    <a:pt x="816" y="0"/>
                    <a:pt x="53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2" name="Google Shape;2482;p59"/>
            <p:cNvSpPr/>
            <p:nvPr/>
          </p:nvSpPr>
          <p:spPr>
            <a:xfrm>
              <a:off x="3082100" y="3700575"/>
              <a:ext cx="26300" cy="198700"/>
            </a:xfrm>
            <a:custGeom>
              <a:rect b="b" l="l" r="r" t="t"/>
              <a:pathLst>
                <a:path extrusionOk="0" h="7948" w="1052">
                  <a:moveTo>
                    <a:pt x="518" y="0"/>
                  </a:moveTo>
                  <a:cubicBezTo>
                    <a:pt x="236" y="0"/>
                    <a:pt x="1" y="235"/>
                    <a:pt x="1" y="533"/>
                  </a:cubicBezTo>
                  <a:lnTo>
                    <a:pt x="1" y="7414"/>
                  </a:lnTo>
                  <a:cubicBezTo>
                    <a:pt x="1" y="7712"/>
                    <a:pt x="236" y="7947"/>
                    <a:pt x="518" y="7947"/>
                  </a:cubicBezTo>
                  <a:cubicBezTo>
                    <a:pt x="816" y="7947"/>
                    <a:pt x="1051" y="7712"/>
                    <a:pt x="1051" y="7414"/>
                  </a:cubicBezTo>
                  <a:lnTo>
                    <a:pt x="1051" y="533"/>
                  </a:lnTo>
                  <a:cubicBezTo>
                    <a:pt x="1051" y="235"/>
                    <a:pt x="816"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3" name="Google Shape;2483;p59"/>
            <p:cNvSpPr/>
            <p:nvPr/>
          </p:nvSpPr>
          <p:spPr>
            <a:xfrm>
              <a:off x="3318800" y="3700575"/>
              <a:ext cx="26275" cy="198700"/>
            </a:xfrm>
            <a:custGeom>
              <a:rect b="b" l="l" r="r" t="t"/>
              <a:pathLst>
                <a:path extrusionOk="0" h="7948" w="1051">
                  <a:moveTo>
                    <a:pt x="517" y="0"/>
                  </a:moveTo>
                  <a:cubicBezTo>
                    <a:pt x="235" y="0"/>
                    <a:pt x="0" y="235"/>
                    <a:pt x="0" y="533"/>
                  </a:cubicBezTo>
                  <a:lnTo>
                    <a:pt x="0" y="7414"/>
                  </a:lnTo>
                  <a:cubicBezTo>
                    <a:pt x="0" y="7712"/>
                    <a:pt x="235" y="7947"/>
                    <a:pt x="517" y="7947"/>
                  </a:cubicBezTo>
                  <a:cubicBezTo>
                    <a:pt x="815" y="7947"/>
                    <a:pt x="1050" y="7712"/>
                    <a:pt x="1050" y="7414"/>
                  </a:cubicBezTo>
                  <a:lnTo>
                    <a:pt x="1050" y="533"/>
                  </a:lnTo>
                  <a:cubicBezTo>
                    <a:pt x="1050" y="235"/>
                    <a:pt x="815" y="0"/>
                    <a:pt x="517"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4" name="Google Shape;2484;p59"/>
            <p:cNvSpPr/>
            <p:nvPr/>
          </p:nvSpPr>
          <p:spPr>
            <a:xfrm>
              <a:off x="3595050" y="3700575"/>
              <a:ext cx="26275" cy="198700"/>
            </a:xfrm>
            <a:custGeom>
              <a:rect b="b" l="l" r="r" t="t"/>
              <a:pathLst>
                <a:path extrusionOk="0" h="7948" w="1051">
                  <a:moveTo>
                    <a:pt x="518" y="0"/>
                  </a:moveTo>
                  <a:cubicBezTo>
                    <a:pt x="236" y="0"/>
                    <a:pt x="1" y="235"/>
                    <a:pt x="1" y="533"/>
                  </a:cubicBezTo>
                  <a:lnTo>
                    <a:pt x="1" y="7414"/>
                  </a:lnTo>
                  <a:cubicBezTo>
                    <a:pt x="1" y="7712"/>
                    <a:pt x="236" y="7947"/>
                    <a:pt x="518" y="7947"/>
                  </a:cubicBezTo>
                  <a:cubicBezTo>
                    <a:pt x="816" y="7947"/>
                    <a:pt x="1051" y="7712"/>
                    <a:pt x="1051" y="7414"/>
                  </a:cubicBezTo>
                  <a:lnTo>
                    <a:pt x="1051" y="533"/>
                  </a:lnTo>
                  <a:cubicBezTo>
                    <a:pt x="1051" y="235"/>
                    <a:pt x="816"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5" name="Google Shape;2485;p59"/>
            <p:cNvSpPr/>
            <p:nvPr/>
          </p:nvSpPr>
          <p:spPr>
            <a:xfrm>
              <a:off x="3437125" y="3674325"/>
              <a:ext cx="26300" cy="251200"/>
            </a:xfrm>
            <a:custGeom>
              <a:rect b="b" l="l" r="r" t="t"/>
              <a:pathLst>
                <a:path extrusionOk="0" h="10048" w="1052">
                  <a:moveTo>
                    <a:pt x="518" y="0"/>
                  </a:moveTo>
                  <a:cubicBezTo>
                    <a:pt x="236" y="0"/>
                    <a:pt x="1" y="235"/>
                    <a:pt x="1" y="517"/>
                  </a:cubicBezTo>
                  <a:lnTo>
                    <a:pt x="1" y="9530"/>
                  </a:lnTo>
                  <a:cubicBezTo>
                    <a:pt x="1" y="9812"/>
                    <a:pt x="236" y="10047"/>
                    <a:pt x="518" y="10047"/>
                  </a:cubicBezTo>
                  <a:cubicBezTo>
                    <a:pt x="816" y="10047"/>
                    <a:pt x="1051" y="9812"/>
                    <a:pt x="1051" y="9530"/>
                  </a:cubicBezTo>
                  <a:lnTo>
                    <a:pt x="1051" y="517"/>
                  </a:lnTo>
                  <a:cubicBezTo>
                    <a:pt x="1051" y="235"/>
                    <a:pt x="816"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6" name="Google Shape;2486;p59"/>
            <p:cNvSpPr/>
            <p:nvPr/>
          </p:nvSpPr>
          <p:spPr>
            <a:xfrm>
              <a:off x="3752975" y="3674325"/>
              <a:ext cx="25875" cy="251200"/>
            </a:xfrm>
            <a:custGeom>
              <a:rect b="b" l="l" r="r" t="t"/>
              <a:pathLst>
                <a:path extrusionOk="0" h="10048" w="1035">
                  <a:moveTo>
                    <a:pt x="518" y="0"/>
                  </a:moveTo>
                  <a:cubicBezTo>
                    <a:pt x="236" y="0"/>
                    <a:pt x="0" y="235"/>
                    <a:pt x="0" y="517"/>
                  </a:cubicBezTo>
                  <a:lnTo>
                    <a:pt x="0" y="9530"/>
                  </a:lnTo>
                  <a:cubicBezTo>
                    <a:pt x="0" y="9812"/>
                    <a:pt x="236" y="10047"/>
                    <a:pt x="518" y="10047"/>
                  </a:cubicBezTo>
                  <a:cubicBezTo>
                    <a:pt x="800" y="10047"/>
                    <a:pt x="1035" y="9812"/>
                    <a:pt x="1035" y="9530"/>
                  </a:cubicBezTo>
                  <a:lnTo>
                    <a:pt x="1035" y="517"/>
                  </a:lnTo>
                  <a:cubicBezTo>
                    <a:pt x="1035" y="235"/>
                    <a:pt x="800"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7" name="Google Shape;2487;p59"/>
            <p:cNvSpPr/>
            <p:nvPr/>
          </p:nvSpPr>
          <p:spPr>
            <a:xfrm>
              <a:off x="3279225" y="3647675"/>
              <a:ext cx="26275" cy="304500"/>
            </a:xfrm>
            <a:custGeom>
              <a:rect b="b" l="l" r="r" t="t"/>
              <a:pathLst>
                <a:path extrusionOk="0" h="12180" w="1051">
                  <a:moveTo>
                    <a:pt x="533" y="0"/>
                  </a:moveTo>
                  <a:cubicBezTo>
                    <a:pt x="235" y="0"/>
                    <a:pt x="0" y="235"/>
                    <a:pt x="0" y="518"/>
                  </a:cubicBezTo>
                  <a:lnTo>
                    <a:pt x="0" y="11662"/>
                  </a:lnTo>
                  <a:cubicBezTo>
                    <a:pt x="0" y="11944"/>
                    <a:pt x="235" y="12179"/>
                    <a:pt x="533" y="12179"/>
                  </a:cubicBezTo>
                  <a:cubicBezTo>
                    <a:pt x="815" y="12179"/>
                    <a:pt x="1050" y="11944"/>
                    <a:pt x="1050" y="11662"/>
                  </a:cubicBezTo>
                  <a:lnTo>
                    <a:pt x="1050" y="518"/>
                  </a:lnTo>
                  <a:cubicBezTo>
                    <a:pt x="1050" y="235"/>
                    <a:pt x="815" y="0"/>
                    <a:pt x="53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8" name="Google Shape;2488;p59"/>
            <p:cNvSpPr/>
            <p:nvPr/>
          </p:nvSpPr>
          <p:spPr>
            <a:xfrm>
              <a:off x="3515900" y="3621025"/>
              <a:ext cx="26275" cy="357400"/>
            </a:xfrm>
            <a:custGeom>
              <a:rect b="b" l="l" r="r" t="t"/>
              <a:pathLst>
                <a:path extrusionOk="0" h="14296" w="1051">
                  <a:moveTo>
                    <a:pt x="533" y="0"/>
                  </a:moveTo>
                  <a:cubicBezTo>
                    <a:pt x="236" y="0"/>
                    <a:pt x="0" y="236"/>
                    <a:pt x="0" y="533"/>
                  </a:cubicBezTo>
                  <a:lnTo>
                    <a:pt x="0" y="13778"/>
                  </a:lnTo>
                  <a:cubicBezTo>
                    <a:pt x="0" y="14076"/>
                    <a:pt x="236" y="14295"/>
                    <a:pt x="533" y="14295"/>
                  </a:cubicBezTo>
                  <a:cubicBezTo>
                    <a:pt x="815" y="14295"/>
                    <a:pt x="1051" y="14076"/>
                    <a:pt x="1051" y="13778"/>
                  </a:cubicBezTo>
                  <a:lnTo>
                    <a:pt x="1051" y="533"/>
                  </a:lnTo>
                  <a:cubicBezTo>
                    <a:pt x="1051" y="236"/>
                    <a:pt x="815" y="0"/>
                    <a:pt x="53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9" name="Google Shape;2489;p59"/>
            <p:cNvSpPr/>
            <p:nvPr/>
          </p:nvSpPr>
          <p:spPr>
            <a:xfrm>
              <a:off x="3713400" y="3594775"/>
              <a:ext cx="26275" cy="410300"/>
            </a:xfrm>
            <a:custGeom>
              <a:rect b="b" l="l" r="r" t="t"/>
              <a:pathLst>
                <a:path extrusionOk="0" h="16412" w="1051">
                  <a:moveTo>
                    <a:pt x="518" y="0"/>
                  </a:moveTo>
                  <a:cubicBezTo>
                    <a:pt x="235" y="0"/>
                    <a:pt x="0" y="235"/>
                    <a:pt x="0" y="517"/>
                  </a:cubicBezTo>
                  <a:lnTo>
                    <a:pt x="0" y="15894"/>
                  </a:lnTo>
                  <a:cubicBezTo>
                    <a:pt x="0" y="16176"/>
                    <a:pt x="235" y="16411"/>
                    <a:pt x="518" y="16411"/>
                  </a:cubicBezTo>
                  <a:cubicBezTo>
                    <a:pt x="815" y="16411"/>
                    <a:pt x="1050" y="16176"/>
                    <a:pt x="1050" y="15894"/>
                  </a:cubicBezTo>
                  <a:lnTo>
                    <a:pt x="1050" y="517"/>
                  </a:lnTo>
                  <a:cubicBezTo>
                    <a:pt x="1050" y="235"/>
                    <a:pt x="815"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0" name="Google Shape;2490;p59"/>
            <p:cNvSpPr/>
            <p:nvPr/>
          </p:nvSpPr>
          <p:spPr>
            <a:xfrm>
              <a:off x="3476700" y="3541475"/>
              <a:ext cx="25900" cy="516500"/>
            </a:xfrm>
            <a:custGeom>
              <a:rect b="b" l="l" r="r" t="t"/>
              <a:pathLst>
                <a:path extrusionOk="0" h="20660" w="1036">
                  <a:moveTo>
                    <a:pt x="518" y="1"/>
                  </a:moveTo>
                  <a:cubicBezTo>
                    <a:pt x="236" y="1"/>
                    <a:pt x="1" y="236"/>
                    <a:pt x="1" y="533"/>
                  </a:cubicBezTo>
                  <a:lnTo>
                    <a:pt x="1" y="20142"/>
                  </a:lnTo>
                  <a:cubicBezTo>
                    <a:pt x="1" y="20424"/>
                    <a:pt x="236" y="20659"/>
                    <a:pt x="518" y="20659"/>
                  </a:cubicBezTo>
                  <a:cubicBezTo>
                    <a:pt x="816" y="20659"/>
                    <a:pt x="1036" y="20424"/>
                    <a:pt x="1036" y="20142"/>
                  </a:cubicBezTo>
                  <a:lnTo>
                    <a:pt x="1036" y="533"/>
                  </a:lnTo>
                  <a:cubicBezTo>
                    <a:pt x="1036" y="236"/>
                    <a:pt x="816" y="1"/>
                    <a:pt x="518"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1" name="Google Shape;2491;p59"/>
            <p:cNvSpPr/>
            <p:nvPr/>
          </p:nvSpPr>
          <p:spPr>
            <a:xfrm>
              <a:off x="3792150" y="3516000"/>
              <a:ext cx="26275" cy="567825"/>
            </a:xfrm>
            <a:custGeom>
              <a:rect b="b" l="l" r="r" t="t"/>
              <a:pathLst>
                <a:path extrusionOk="0" h="22713" w="1051">
                  <a:moveTo>
                    <a:pt x="534" y="1"/>
                  </a:moveTo>
                  <a:cubicBezTo>
                    <a:pt x="236" y="1"/>
                    <a:pt x="1" y="236"/>
                    <a:pt x="1" y="518"/>
                  </a:cubicBezTo>
                  <a:lnTo>
                    <a:pt x="1" y="22196"/>
                  </a:lnTo>
                  <a:cubicBezTo>
                    <a:pt x="1" y="22478"/>
                    <a:pt x="236" y="22713"/>
                    <a:pt x="534" y="22713"/>
                  </a:cubicBezTo>
                  <a:cubicBezTo>
                    <a:pt x="816" y="22713"/>
                    <a:pt x="1051" y="22478"/>
                    <a:pt x="1051" y="22196"/>
                  </a:cubicBezTo>
                  <a:lnTo>
                    <a:pt x="1051" y="518"/>
                  </a:lnTo>
                  <a:cubicBezTo>
                    <a:pt x="1051" y="236"/>
                    <a:pt x="816" y="1"/>
                    <a:pt x="53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2" name="Google Shape;2492;p59"/>
            <p:cNvSpPr/>
            <p:nvPr/>
          </p:nvSpPr>
          <p:spPr>
            <a:xfrm>
              <a:off x="3634625" y="3489350"/>
              <a:ext cx="25900" cy="621125"/>
            </a:xfrm>
            <a:custGeom>
              <a:rect b="b" l="l" r="r" t="t"/>
              <a:pathLst>
                <a:path extrusionOk="0" h="24845" w="1036">
                  <a:moveTo>
                    <a:pt x="518" y="1"/>
                  </a:moveTo>
                  <a:cubicBezTo>
                    <a:pt x="220" y="1"/>
                    <a:pt x="1" y="236"/>
                    <a:pt x="1" y="534"/>
                  </a:cubicBezTo>
                  <a:lnTo>
                    <a:pt x="1" y="24312"/>
                  </a:lnTo>
                  <a:cubicBezTo>
                    <a:pt x="1" y="24610"/>
                    <a:pt x="220" y="24845"/>
                    <a:pt x="518" y="24845"/>
                  </a:cubicBezTo>
                  <a:cubicBezTo>
                    <a:pt x="800" y="24845"/>
                    <a:pt x="1035" y="24610"/>
                    <a:pt x="1035" y="24312"/>
                  </a:cubicBezTo>
                  <a:lnTo>
                    <a:pt x="1035" y="534"/>
                  </a:lnTo>
                  <a:cubicBezTo>
                    <a:pt x="1035" y="236"/>
                    <a:pt x="800" y="1"/>
                    <a:pt x="518"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3" name="Google Shape;2493;p59"/>
            <p:cNvSpPr/>
            <p:nvPr/>
          </p:nvSpPr>
          <p:spPr>
            <a:xfrm>
              <a:off x="3950075" y="3489350"/>
              <a:ext cx="26275" cy="621125"/>
            </a:xfrm>
            <a:custGeom>
              <a:rect b="b" l="l" r="r" t="t"/>
              <a:pathLst>
                <a:path extrusionOk="0" h="24845" w="1051">
                  <a:moveTo>
                    <a:pt x="518" y="1"/>
                  </a:moveTo>
                  <a:cubicBezTo>
                    <a:pt x="236" y="1"/>
                    <a:pt x="1" y="236"/>
                    <a:pt x="1" y="534"/>
                  </a:cubicBezTo>
                  <a:lnTo>
                    <a:pt x="1" y="24312"/>
                  </a:lnTo>
                  <a:cubicBezTo>
                    <a:pt x="1" y="24610"/>
                    <a:pt x="236" y="24845"/>
                    <a:pt x="518" y="24845"/>
                  </a:cubicBezTo>
                  <a:cubicBezTo>
                    <a:pt x="816" y="24845"/>
                    <a:pt x="1051" y="24610"/>
                    <a:pt x="1051" y="24312"/>
                  </a:cubicBezTo>
                  <a:lnTo>
                    <a:pt x="1051" y="534"/>
                  </a:lnTo>
                  <a:cubicBezTo>
                    <a:pt x="1051" y="236"/>
                    <a:pt x="816" y="1"/>
                    <a:pt x="518"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4" name="Google Shape;2494;p59"/>
            <p:cNvSpPr/>
            <p:nvPr/>
          </p:nvSpPr>
          <p:spPr>
            <a:xfrm>
              <a:off x="3673825" y="3383550"/>
              <a:ext cx="26275" cy="832725"/>
            </a:xfrm>
            <a:custGeom>
              <a:rect b="b" l="l" r="r" t="t"/>
              <a:pathLst>
                <a:path extrusionOk="0" h="33309" w="1051">
                  <a:moveTo>
                    <a:pt x="533" y="1"/>
                  </a:moveTo>
                  <a:cubicBezTo>
                    <a:pt x="235" y="1"/>
                    <a:pt x="0" y="236"/>
                    <a:pt x="0" y="518"/>
                  </a:cubicBezTo>
                  <a:lnTo>
                    <a:pt x="0" y="32791"/>
                  </a:lnTo>
                  <a:cubicBezTo>
                    <a:pt x="0" y="33074"/>
                    <a:pt x="235" y="33309"/>
                    <a:pt x="533" y="33309"/>
                  </a:cubicBezTo>
                  <a:cubicBezTo>
                    <a:pt x="815" y="33309"/>
                    <a:pt x="1050" y="33074"/>
                    <a:pt x="1050" y="32791"/>
                  </a:cubicBezTo>
                  <a:lnTo>
                    <a:pt x="1050" y="518"/>
                  </a:lnTo>
                  <a:cubicBezTo>
                    <a:pt x="1050" y="236"/>
                    <a:pt x="815" y="1"/>
                    <a:pt x="533"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5" name="Google Shape;2495;p59"/>
            <p:cNvSpPr/>
            <p:nvPr/>
          </p:nvSpPr>
          <p:spPr>
            <a:xfrm>
              <a:off x="3910500" y="3383550"/>
              <a:ext cx="26275" cy="832725"/>
            </a:xfrm>
            <a:custGeom>
              <a:rect b="b" l="l" r="r" t="t"/>
              <a:pathLst>
                <a:path extrusionOk="0" h="33309" w="1051">
                  <a:moveTo>
                    <a:pt x="533" y="1"/>
                  </a:moveTo>
                  <a:cubicBezTo>
                    <a:pt x="236" y="1"/>
                    <a:pt x="0" y="236"/>
                    <a:pt x="0" y="518"/>
                  </a:cubicBezTo>
                  <a:lnTo>
                    <a:pt x="0" y="32791"/>
                  </a:lnTo>
                  <a:cubicBezTo>
                    <a:pt x="0" y="33074"/>
                    <a:pt x="236" y="33309"/>
                    <a:pt x="533" y="33309"/>
                  </a:cubicBezTo>
                  <a:cubicBezTo>
                    <a:pt x="816" y="33309"/>
                    <a:pt x="1051" y="33074"/>
                    <a:pt x="1051" y="32791"/>
                  </a:cubicBezTo>
                  <a:lnTo>
                    <a:pt x="1051" y="518"/>
                  </a:lnTo>
                  <a:cubicBezTo>
                    <a:pt x="1051" y="236"/>
                    <a:pt x="816" y="1"/>
                    <a:pt x="533"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6" name="Google Shape;2496;p59"/>
            <p:cNvSpPr/>
            <p:nvPr/>
          </p:nvSpPr>
          <p:spPr>
            <a:xfrm>
              <a:off x="3831725" y="3356900"/>
              <a:ext cx="26300" cy="886025"/>
            </a:xfrm>
            <a:custGeom>
              <a:rect b="b" l="l" r="r" t="t"/>
              <a:pathLst>
                <a:path extrusionOk="0" h="35441" w="1052">
                  <a:moveTo>
                    <a:pt x="518" y="1"/>
                  </a:moveTo>
                  <a:cubicBezTo>
                    <a:pt x="236" y="1"/>
                    <a:pt x="1" y="236"/>
                    <a:pt x="1" y="518"/>
                  </a:cubicBezTo>
                  <a:lnTo>
                    <a:pt x="1" y="34908"/>
                  </a:lnTo>
                  <a:cubicBezTo>
                    <a:pt x="1" y="35205"/>
                    <a:pt x="236" y="35441"/>
                    <a:pt x="518" y="35441"/>
                  </a:cubicBezTo>
                  <a:cubicBezTo>
                    <a:pt x="816" y="35441"/>
                    <a:pt x="1051" y="35205"/>
                    <a:pt x="1051" y="34908"/>
                  </a:cubicBezTo>
                  <a:lnTo>
                    <a:pt x="1051" y="518"/>
                  </a:lnTo>
                  <a:cubicBezTo>
                    <a:pt x="1051" y="236"/>
                    <a:pt x="816" y="1"/>
                    <a:pt x="518"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7" name="Google Shape;2497;p59"/>
            <p:cNvSpPr/>
            <p:nvPr/>
          </p:nvSpPr>
          <p:spPr>
            <a:xfrm>
              <a:off x="3871325" y="3330275"/>
              <a:ext cx="25875" cy="938900"/>
            </a:xfrm>
            <a:custGeom>
              <a:rect b="b" l="l" r="r" t="t"/>
              <a:pathLst>
                <a:path extrusionOk="0" h="37556" w="1035">
                  <a:moveTo>
                    <a:pt x="517" y="0"/>
                  </a:moveTo>
                  <a:cubicBezTo>
                    <a:pt x="235" y="0"/>
                    <a:pt x="0" y="235"/>
                    <a:pt x="0" y="533"/>
                  </a:cubicBezTo>
                  <a:lnTo>
                    <a:pt x="0" y="37038"/>
                  </a:lnTo>
                  <a:cubicBezTo>
                    <a:pt x="0" y="37336"/>
                    <a:pt x="235" y="37556"/>
                    <a:pt x="517" y="37556"/>
                  </a:cubicBezTo>
                  <a:cubicBezTo>
                    <a:pt x="799" y="37556"/>
                    <a:pt x="1035" y="37336"/>
                    <a:pt x="1035" y="37038"/>
                  </a:cubicBezTo>
                  <a:lnTo>
                    <a:pt x="1035" y="533"/>
                  </a:lnTo>
                  <a:cubicBezTo>
                    <a:pt x="1035" y="235"/>
                    <a:pt x="799" y="0"/>
                    <a:pt x="517"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8" name="Google Shape;2498;p59"/>
            <p:cNvSpPr/>
            <p:nvPr/>
          </p:nvSpPr>
          <p:spPr>
            <a:xfrm>
              <a:off x="4936375" y="3780125"/>
              <a:ext cx="26300" cy="39600"/>
            </a:xfrm>
            <a:custGeom>
              <a:rect b="b" l="l" r="r" t="t"/>
              <a:pathLst>
                <a:path extrusionOk="0" h="1584" w="1052">
                  <a:moveTo>
                    <a:pt x="518" y="0"/>
                  </a:moveTo>
                  <a:cubicBezTo>
                    <a:pt x="236" y="0"/>
                    <a:pt x="1" y="235"/>
                    <a:pt x="1" y="517"/>
                  </a:cubicBezTo>
                  <a:lnTo>
                    <a:pt x="1" y="1050"/>
                  </a:lnTo>
                  <a:cubicBezTo>
                    <a:pt x="1" y="1348"/>
                    <a:pt x="236" y="1583"/>
                    <a:pt x="518" y="1583"/>
                  </a:cubicBezTo>
                  <a:cubicBezTo>
                    <a:pt x="816" y="1583"/>
                    <a:pt x="1051" y="1348"/>
                    <a:pt x="1051" y="1050"/>
                  </a:cubicBezTo>
                  <a:lnTo>
                    <a:pt x="1051" y="517"/>
                  </a:lnTo>
                  <a:cubicBezTo>
                    <a:pt x="1051" y="235"/>
                    <a:pt x="816"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9" name="Google Shape;2499;p59"/>
            <p:cNvSpPr/>
            <p:nvPr/>
          </p:nvSpPr>
          <p:spPr>
            <a:xfrm>
              <a:off x="4778475" y="3780125"/>
              <a:ext cx="26275" cy="39600"/>
            </a:xfrm>
            <a:custGeom>
              <a:rect b="b" l="l" r="r" t="t"/>
              <a:pathLst>
                <a:path extrusionOk="0" h="1584" w="1051">
                  <a:moveTo>
                    <a:pt x="517" y="0"/>
                  </a:moveTo>
                  <a:cubicBezTo>
                    <a:pt x="235" y="0"/>
                    <a:pt x="0" y="235"/>
                    <a:pt x="0" y="517"/>
                  </a:cubicBezTo>
                  <a:lnTo>
                    <a:pt x="0" y="1050"/>
                  </a:lnTo>
                  <a:cubicBezTo>
                    <a:pt x="0" y="1348"/>
                    <a:pt x="235" y="1583"/>
                    <a:pt x="517" y="1583"/>
                  </a:cubicBezTo>
                  <a:cubicBezTo>
                    <a:pt x="815" y="1583"/>
                    <a:pt x="1050" y="1348"/>
                    <a:pt x="1050" y="1050"/>
                  </a:cubicBezTo>
                  <a:lnTo>
                    <a:pt x="1050" y="517"/>
                  </a:lnTo>
                  <a:cubicBezTo>
                    <a:pt x="1050" y="235"/>
                    <a:pt x="815" y="0"/>
                    <a:pt x="517"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0" name="Google Shape;2500;p59"/>
            <p:cNvSpPr/>
            <p:nvPr/>
          </p:nvSpPr>
          <p:spPr>
            <a:xfrm>
              <a:off x="4896800" y="3753875"/>
              <a:ext cx="26275" cy="92100"/>
            </a:xfrm>
            <a:custGeom>
              <a:rect b="b" l="l" r="r" t="t"/>
              <a:pathLst>
                <a:path extrusionOk="0" h="3684" w="1051">
                  <a:moveTo>
                    <a:pt x="534" y="0"/>
                  </a:moveTo>
                  <a:cubicBezTo>
                    <a:pt x="236" y="0"/>
                    <a:pt x="1" y="219"/>
                    <a:pt x="1" y="517"/>
                  </a:cubicBezTo>
                  <a:lnTo>
                    <a:pt x="1" y="3166"/>
                  </a:lnTo>
                  <a:cubicBezTo>
                    <a:pt x="1" y="3448"/>
                    <a:pt x="236" y="3683"/>
                    <a:pt x="534" y="3683"/>
                  </a:cubicBezTo>
                  <a:cubicBezTo>
                    <a:pt x="816" y="3683"/>
                    <a:pt x="1051" y="3448"/>
                    <a:pt x="1051" y="3166"/>
                  </a:cubicBezTo>
                  <a:lnTo>
                    <a:pt x="1051" y="517"/>
                  </a:lnTo>
                  <a:cubicBezTo>
                    <a:pt x="1051" y="219"/>
                    <a:pt x="816" y="0"/>
                    <a:pt x="534"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1" name="Google Shape;2501;p59"/>
            <p:cNvSpPr/>
            <p:nvPr/>
          </p:nvSpPr>
          <p:spPr>
            <a:xfrm>
              <a:off x="4738875" y="3753875"/>
              <a:ext cx="26300" cy="92100"/>
            </a:xfrm>
            <a:custGeom>
              <a:rect b="b" l="l" r="r" t="t"/>
              <a:pathLst>
                <a:path extrusionOk="0" h="3684" w="1052">
                  <a:moveTo>
                    <a:pt x="534" y="0"/>
                  </a:moveTo>
                  <a:cubicBezTo>
                    <a:pt x="236" y="0"/>
                    <a:pt x="1" y="219"/>
                    <a:pt x="1" y="517"/>
                  </a:cubicBezTo>
                  <a:lnTo>
                    <a:pt x="1" y="3166"/>
                  </a:lnTo>
                  <a:cubicBezTo>
                    <a:pt x="1" y="3448"/>
                    <a:pt x="236" y="3683"/>
                    <a:pt x="534" y="3683"/>
                  </a:cubicBezTo>
                  <a:cubicBezTo>
                    <a:pt x="816" y="3683"/>
                    <a:pt x="1051" y="3448"/>
                    <a:pt x="1051" y="3166"/>
                  </a:cubicBezTo>
                  <a:lnTo>
                    <a:pt x="1051" y="517"/>
                  </a:lnTo>
                  <a:cubicBezTo>
                    <a:pt x="1051" y="219"/>
                    <a:pt x="816" y="0"/>
                    <a:pt x="534"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2" name="Google Shape;2502;p59"/>
            <p:cNvSpPr/>
            <p:nvPr/>
          </p:nvSpPr>
          <p:spPr>
            <a:xfrm>
              <a:off x="4581350" y="3753875"/>
              <a:ext cx="25900" cy="92100"/>
            </a:xfrm>
            <a:custGeom>
              <a:rect b="b" l="l" r="r" t="t"/>
              <a:pathLst>
                <a:path extrusionOk="0" h="3684" w="1036">
                  <a:moveTo>
                    <a:pt x="518" y="0"/>
                  </a:moveTo>
                  <a:cubicBezTo>
                    <a:pt x="236" y="0"/>
                    <a:pt x="1" y="219"/>
                    <a:pt x="1" y="517"/>
                  </a:cubicBezTo>
                  <a:lnTo>
                    <a:pt x="1" y="3166"/>
                  </a:lnTo>
                  <a:cubicBezTo>
                    <a:pt x="1" y="3448"/>
                    <a:pt x="236" y="3683"/>
                    <a:pt x="518" y="3683"/>
                  </a:cubicBezTo>
                  <a:cubicBezTo>
                    <a:pt x="800" y="3683"/>
                    <a:pt x="1035" y="3448"/>
                    <a:pt x="1035" y="3166"/>
                  </a:cubicBezTo>
                  <a:lnTo>
                    <a:pt x="1035" y="517"/>
                  </a:lnTo>
                  <a:cubicBezTo>
                    <a:pt x="1035" y="219"/>
                    <a:pt x="800"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3" name="Google Shape;2503;p59"/>
            <p:cNvSpPr/>
            <p:nvPr/>
          </p:nvSpPr>
          <p:spPr>
            <a:xfrm>
              <a:off x="4818050" y="3727225"/>
              <a:ext cx="25875" cy="145400"/>
            </a:xfrm>
            <a:custGeom>
              <a:rect b="b" l="l" r="r" t="t"/>
              <a:pathLst>
                <a:path extrusionOk="0" h="5816" w="1035">
                  <a:moveTo>
                    <a:pt x="517" y="0"/>
                  </a:moveTo>
                  <a:cubicBezTo>
                    <a:pt x="235" y="0"/>
                    <a:pt x="0" y="235"/>
                    <a:pt x="0" y="517"/>
                  </a:cubicBezTo>
                  <a:lnTo>
                    <a:pt x="0" y="5298"/>
                  </a:lnTo>
                  <a:cubicBezTo>
                    <a:pt x="0" y="5580"/>
                    <a:pt x="235" y="5815"/>
                    <a:pt x="517" y="5815"/>
                  </a:cubicBezTo>
                  <a:cubicBezTo>
                    <a:pt x="815" y="5815"/>
                    <a:pt x="1035" y="5580"/>
                    <a:pt x="1035" y="5298"/>
                  </a:cubicBezTo>
                  <a:lnTo>
                    <a:pt x="1035" y="517"/>
                  </a:lnTo>
                  <a:cubicBezTo>
                    <a:pt x="1035" y="235"/>
                    <a:pt x="815" y="0"/>
                    <a:pt x="517"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4" name="Google Shape;2504;p59"/>
            <p:cNvSpPr/>
            <p:nvPr/>
          </p:nvSpPr>
          <p:spPr>
            <a:xfrm>
              <a:off x="4699700" y="3727225"/>
              <a:ext cx="25900" cy="145400"/>
            </a:xfrm>
            <a:custGeom>
              <a:rect b="b" l="l" r="r" t="t"/>
              <a:pathLst>
                <a:path extrusionOk="0" h="5816" w="1036">
                  <a:moveTo>
                    <a:pt x="518" y="0"/>
                  </a:moveTo>
                  <a:cubicBezTo>
                    <a:pt x="236" y="0"/>
                    <a:pt x="1" y="235"/>
                    <a:pt x="1" y="517"/>
                  </a:cubicBezTo>
                  <a:lnTo>
                    <a:pt x="1" y="5298"/>
                  </a:lnTo>
                  <a:cubicBezTo>
                    <a:pt x="1" y="5580"/>
                    <a:pt x="236" y="5815"/>
                    <a:pt x="518" y="5815"/>
                  </a:cubicBezTo>
                  <a:cubicBezTo>
                    <a:pt x="800" y="5815"/>
                    <a:pt x="1035" y="5580"/>
                    <a:pt x="1035" y="5298"/>
                  </a:cubicBezTo>
                  <a:lnTo>
                    <a:pt x="1035" y="517"/>
                  </a:lnTo>
                  <a:cubicBezTo>
                    <a:pt x="1035" y="235"/>
                    <a:pt x="800"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5" name="Google Shape;2505;p59"/>
            <p:cNvSpPr/>
            <p:nvPr/>
          </p:nvSpPr>
          <p:spPr>
            <a:xfrm>
              <a:off x="4541775" y="3727225"/>
              <a:ext cx="26275" cy="145400"/>
            </a:xfrm>
            <a:custGeom>
              <a:rect b="b" l="l" r="r" t="t"/>
              <a:pathLst>
                <a:path extrusionOk="0" h="5816" w="1051">
                  <a:moveTo>
                    <a:pt x="518" y="0"/>
                  </a:moveTo>
                  <a:cubicBezTo>
                    <a:pt x="236" y="0"/>
                    <a:pt x="1" y="235"/>
                    <a:pt x="1" y="517"/>
                  </a:cubicBezTo>
                  <a:lnTo>
                    <a:pt x="1" y="5298"/>
                  </a:lnTo>
                  <a:cubicBezTo>
                    <a:pt x="1" y="5580"/>
                    <a:pt x="236" y="5815"/>
                    <a:pt x="518" y="5815"/>
                  </a:cubicBezTo>
                  <a:cubicBezTo>
                    <a:pt x="816" y="5815"/>
                    <a:pt x="1051" y="5580"/>
                    <a:pt x="1051" y="5298"/>
                  </a:cubicBezTo>
                  <a:lnTo>
                    <a:pt x="1051" y="517"/>
                  </a:lnTo>
                  <a:cubicBezTo>
                    <a:pt x="1051" y="235"/>
                    <a:pt x="816"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6" name="Google Shape;2506;p59"/>
            <p:cNvSpPr/>
            <p:nvPr/>
          </p:nvSpPr>
          <p:spPr>
            <a:xfrm>
              <a:off x="4383875" y="3727225"/>
              <a:ext cx="26275" cy="145400"/>
            </a:xfrm>
            <a:custGeom>
              <a:rect b="b" l="l" r="r" t="t"/>
              <a:pathLst>
                <a:path extrusionOk="0" h="5816" w="1051">
                  <a:moveTo>
                    <a:pt x="533" y="0"/>
                  </a:moveTo>
                  <a:cubicBezTo>
                    <a:pt x="235" y="0"/>
                    <a:pt x="0" y="235"/>
                    <a:pt x="0" y="517"/>
                  </a:cubicBezTo>
                  <a:lnTo>
                    <a:pt x="0" y="5298"/>
                  </a:lnTo>
                  <a:cubicBezTo>
                    <a:pt x="0" y="5580"/>
                    <a:pt x="235" y="5815"/>
                    <a:pt x="533" y="5815"/>
                  </a:cubicBezTo>
                  <a:cubicBezTo>
                    <a:pt x="815" y="5815"/>
                    <a:pt x="1050" y="5580"/>
                    <a:pt x="1050" y="5298"/>
                  </a:cubicBezTo>
                  <a:lnTo>
                    <a:pt x="1050" y="517"/>
                  </a:lnTo>
                  <a:cubicBezTo>
                    <a:pt x="1050" y="235"/>
                    <a:pt x="815" y="0"/>
                    <a:pt x="53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7" name="Google Shape;2507;p59"/>
            <p:cNvSpPr/>
            <p:nvPr/>
          </p:nvSpPr>
          <p:spPr>
            <a:xfrm>
              <a:off x="4857225" y="3700575"/>
              <a:ext cx="26275" cy="198700"/>
            </a:xfrm>
            <a:custGeom>
              <a:rect b="b" l="l" r="r" t="t"/>
              <a:pathLst>
                <a:path extrusionOk="0" h="7948" w="1051">
                  <a:moveTo>
                    <a:pt x="534" y="0"/>
                  </a:moveTo>
                  <a:cubicBezTo>
                    <a:pt x="236" y="0"/>
                    <a:pt x="1" y="235"/>
                    <a:pt x="1" y="533"/>
                  </a:cubicBezTo>
                  <a:lnTo>
                    <a:pt x="1" y="7414"/>
                  </a:lnTo>
                  <a:cubicBezTo>
                    <a:pt x="1" y="7712"/>
                    <a:pt x="236" y="7947"/>
                    <a:pt x="534" y="7947"/>
                  </a:cubicBezTo>
                  <a:cubicBezTo>
                    <a:pt x="816" y="7947"/>
                    <a:pt x="1051" y="7712"/>
                    <a:pt x="1051" y="7414"/>
                  </a:cubicBezTo>
                  <a:lnTo>
                    <a:pt x="1051" y="533"/>
                  </a:lnTo>
                  <a:cubicBezTo>
                    <a:pt x="1051" y="235"/>
                    <a:pt x="816" y="0"/>
                    <a:pt x="534"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8" name="Google Shape;2508;p59"/>
            <p:cNvSpPr/>
            <p:nvPr/>
          </p:nvSpPr>
          <p:spPr>
            <a:xfrm>
              <a:off x="4620550" y="3700575"/>
              <a:ext cx="26275" cy="198700"/>
            </a:xfrm>
            <a:custGeom>
              <a:rect b="b" l="l" r="r" t="t"/>
              <a:pathLst>
                <a:path extrusionOk="0" h="7948" w="1051">
                  <a:moveTo>
                    <a:pt x="533" y="0"/>
                  </a:moveTo>
                  <a:cubicBezTo>
                    <a:pt x="235" y="0"/>
                    <a:pt x="0" y="235"/>
                    <a:pt x="0" y="533"/>
                  </a:cubicBezTo>
                  <a:lnTo>
                    <a:pt x="0" y="7414"/>
                  </a:lnTo>
                  <a:cubicBezTo>
                    <a:pt x="0" y="7712"/>
                    <a:pt x="235" y="7947"/>
                    <a:pt x="533" y="7947"/>
                  </a:cubicBezTo>
                  <a:cubicBezTo>
                    <a:pt x="815" y="7947"/>
                    <a:pt x="1051" y="7712"/>
                    <a:pt x="1051" y="7414"/>
                  </a:cubicBezTo>
                  <a:lnTo>
                    <a:pt x="1051" y="533"/>
                  </a:lnTo>
                  <a:cubicBezTo>
                    <a:pt x="1051" y="235"/>
                    <a:pt x="815" y="0"/>
                    <a:pt x="53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9" name="Google Shape;2509;p59"/>
            <p:cNvSpPr/>
            <p:nvPr/>
          </p:nvSpPr>
          <p:spPr>
            <a:xfrm>
              <a:off x="4344675" y="3700575"/>
              <a:ext cx="25900" cy="198700"/>
            </a:xfrm>
            <a:custGeom>
              <a:rect b="b" l="l" r="r" t="t"/>
              <a:pathLst>
                <a:path extrusionOk="0" h="7948" w="1036">
                  <a:moveTo>
                    <a:pt x="518" y="0"/>
                  </a:moveTo>
                  <a:cubicBezTo>
                    <a:pt x="220" y="0"/>
                    <a:pt x="1" y="235"/>
                    <a:pt x="1" y="533"/>
                  </a:cubicBezTo>
                  <a:lnTo>
                    <a:pt x="1" y="7414"/>
                  </a:lnTo>
                  <a:cubicBezTo>
                    <a:pt x="1" y="7712"/>
                    <a:pt x="220" y="7947"/>
                    <a:pt x="518" y="7947"/>
                  </a:cubicBezTo>
                  <a:cubicBezTo>
                    <a:pt x="800" y="7947"/>
                    <a:pt x="1035" y="7712"/>
                    <a:pt x="1035" y="7414"/>
                  </a:cubicBezTo>
                  <a:lnTo>
                    <a:pt x="1035" y="533"/>
                  </a:lnTo>
                  <a:cubicBezTo>
                    <a:pt x="1035" y="235"/>
                    <a:pt x="800"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0" name="Google Shape;2510;p59"/>
            <p:cNvSpPr/>
            <p:nvPr/>
          </p:nvSpPr>
          <p:spPr>
            <a:xfrm>
              <a:off x="4502200" y="3674325"/>
              <a:ext cx="26275" cy="251200"/>
            </a:xfrm>
            <a:custGeom>
              <a:rect b="b" l="l" r="r" t="t"/>
              <a:pathLst>
                <a:path extrusionOk="0" h="10048" w="1051">
                  <a:moveTo>
                    <a:pt x="534" y="0"/>
                  </a:moveTo>
                  <a:cubicBezTo>
                    <a:pt x="236" y="0"/>
                    <a:pt x="1" y="235"/>
                    <a:pt x="1" y="517"/>
                  </a:cubicBezTo>
                  <a:lnTo>
                    <a:pt x="1" y="9530"/>
                  </a:lnTo>
                  <a:cubicBezTo>
                    <a:pt x="1" y="9812"/>
                    <a:pt x="236" y="10047"/>
                    <a:pt x="534" y="10047"/>
                  </a:cubicBezTo>
                  <a:cubicBezTo>
                    <a:pt x="816" y="10047"/>
                    <a:pt x="1051" y="9812"/>
                    <a:pt x="1051" y="9530"/>
                  </a:cubicBezTo>
                  <a:lnTo>
                    <a:pt x="1051" y="517"/>
                  </a:lnTo>
                  <a:cubicBezTo>
                    <a:pt x="1051" y="235"/>
                    <a:pt x="816" y="0"/>
                    <a:pt x="534"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1" name="Google Shape;2511;p59"/>
            <p:cNvSpPr/>
            <p:nvPr/>
          </p:nvSpPr>
          <p:spPr>
            <a:xfrm>
              <a:off x="4186750" y="3674325"/>
              <a:ext cx="25900" cy="251200"/>
            </a:xfrm>
            <a:custGeom>
              <a:rect b="b" l="l" r="r" t="t"/>
              <a:pathLst>
                <a:path extrusionOk="0" h="10048" w="1036">
                  <a:moveTo>
                    <a:pt x="518" y="0"/>
                  </a:moveTo>
                  <a:cubicBezTo>
                    <a:pt x="236" y="0"/>
                    <a:pt x="1" y="235"/>
                    <a:pt x="1" y="517"/>
                  </a:cubicBezTo>
                  <a:lnTo>
                    <a:pt x="1" y="9530"/>
                  </a:lnTo>
                  <a:cubicBezTo>
                    <a:pt x="1" y="9812"/>
                    <a:pt x="236" y="10047"/>
                    <a:pt x="518" y="10047"/>
                  </a:cubicBezTo>
                  <a:cubicBezTo>
                    <a:pt x="816" y="10047"/>
                    <a:pt x="1035" y="9812"/>
                    <a:pt x="1035" y="9530"/>
                  </a:cubicBezTo>
                  <a:lnTo>
                    <a:pt x="1035" y="517"/>
                  </a:lnTo>
                  <a:cubicBezTo>
                    <a:pt x="1035" y="235"/>
                    <a:pt x="816"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2" name="Google Shape;2512;p59"/>
            <p:cNvSpPr/>
            <p:nvPr/>
          </p:nvSpPr>
          <p:spPr>
            <a:xfrm>
              <a:off x="4660125" y="3647675"/>
              <a:ext cx="26275" cy="304500"/>
            </a:xfrm>
            <a:custGeom>
              <a:rect b="b" l="l" r="r" t="t"/>
              <a:pathLst>
                <a:path extrusionOk="0" h="12180" w="1051">
                  <a:moveTo>
                    <a:pt x="518" y="0"/>
                  </a:moveTo>
                  <a:cubicBezTo>
                    <a:pt x="236" y="0"/>
                    <a:pt x="0" y="235"/>
                    <a:pt x="0" y="518"/>
                  </a:cubicBezTo>
                  <a:lnTo>
                    <a:pt x="0" y="11662"/>
                  </a:lnTo>
                  <a:cubicBezTo>
                    <a:pt x="0" y="11944"/>
                    <a:pt x="236" y="12179"/>
                    <a:pt x="518" y="12179"/>
                  </a:cubicBezTo>
                  <a:cubicBezTo>
                    <a:pt x="816" y="12179"/>
                    <a:pt x="1051" y="11944"/>
                    <a:pt x="1051" y="11662"/>
                  </a:cubicBezTo>
                  <a:lnTo>
                    <a:pt x="1051" y="518"/>
                  </a:lnTo>
                  <a:cubicBezTo>
                    <a:pt x="1051" y="235"/>
                    <a:pt x="816" y="0"/>
                    <a:pt x="518"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3" name="Google Shape;2513;p59"/>
            <p:cNvSpPr/>
            <p:nvPr/>
          </p:nvSpPr>
          <p:spPr>
            <a:xfrm>
              <a:off x="4423450" y="3621025"/>
              <a:ext cx="26275" cy="357400"/>
            </a:xfrm>
            <a:custGeom>
              <a:rect b="b" l="l" r="r" t="t"/>
              <a:pathLst>
                <a:path extrusionOk="0" h="14296" w="1051">
                  <a:moveTo>
                    <a:pt x="517" y="0"/>
                  </a:moveTo>
                  <a:cubicBezTo>
                    <a:pt x="235" y="0"/>
                    <a:pt x="0" y="236"/>
                    <a:pt x="0" y="533"/>
                  </a:cubicBezTo>
                  <a:lnTo>
                    <a:pt x="0" y="13778"/>
                  </a:lnTo>
                  <a:cubicBezTo>
                    <a:pt x="0" y="14076"/>
                    <a:pt x="235" y="14295"/>
                    <a:pt x="517" y="14295"/>
                  </a:cubicBezTo>
                  <a:cubicBezTo>
                    <a:pt x="815" y="14295"/>
                    <a:pt x="1050" y="14076"/>
                    <a:pt x="1050" y="13778"/>
                  </a:cubicBezTo>
                  <a:lnTo>
                    <a:pt x="1050" y="533"/>
                  </a:lnTo>
                  <a:cubicBezTo>
                    <a:pt x="1050" y="236"/>
                    <a:pt x="815" y="0"/>
                    <a:pt x="517"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4" name="Google Shape;2514;p59"/>
            <p:cNvSpPr/>
            <p:nvPr/>
          </p:nvSpPr>
          <p:spPr>
            <a:xfrm>
              <a:off x="4225950" y="3594775"/>
              <a:ext cx="26275" cy="410300"/>
            </a:xfrm>
            <a:custGeom>
              <a:rect b="b" l="l" r="r" t="t"/>
              <a:pathLst>
                <a:path extrusionOk="0" h="16412" w="1051">
                  <a:moveTo>
                    <a:pt x="533" y="0"/>
                  </a:moveTo>
                  <a:cubicBezTo>
                    <a:pt x="235" y="0"/>
                    <a:pt x="0" y="235"/>
                    <a:pt x="0" y="517"/>
                  </a:cubicBezTo>
                  <a:lnTo>
                    <a:pt x="0" y="15894"/>
                  </a:lnTo>
                  <a:cubicBezTo>
                    <a:pt x="0" y="16176"/>
                    <a:pt x="235" y="16411"/>
                    <a:pt x="533" y="16411"/>
                  </a:cubicBezTo>
                  <a:cubicBezTo>
                    <a:pt x="815" y="16411"/>
                    <a:pt x="1050" y="16176"/>
                    <a:pt x="1050" y="15894"/>
                  </a:cubicBezTo>
                  <a:lnTo>
                    <a:pt x="1050" y="517"/>
                  </a:lnTo>
                  <a:cubicBezTo>
                    <a:pt x="1050" y="235"/>
                    <a:pt x="815" y="0"/>
                    <a:pt x="53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5" name="Google Shape;2515;p59"/>
            <p:cNvSpPr/>
            <p:nvPr/>
          </p:nvSpPr>
          <p:spPr>
            <a:xfrm>
              <a:off x="4463025" y="3541475"/>
              <a:ext cx="25875" cy="516500"/>
            </a:xfrm>
            <a:custGeom>
              <a:rect b="b" l="l" r="r" t="t"/>
              <a:pathLst>
                <a:path extrusionOk="0" h="20660" w="1035">
                  <a:moveTo>
                    <a:pt x="518" y="1"/>
                  </a:moveTo>
                  <a:cubicBezTo>
                    <a:pt x="235" y="1"/>
                    <a:pt x="0" y="236"/>
                    <a:pt x="0" y="533"/>
                  </a:cubicBezTo>
                  <a:lnTo>
                    <a:pt x="0" y="20142"/>
                  </a:lnTo>
                  <a:cubicBezTo>
                    <a:pt x="0" y="20424"/>
                    <a:pt x="235" y="20659"/>
                    <a:pt x="518" y="20659"/>
                  </a:cubicBezTo>
                  <a:cubicBezTo>
                    <a:pt x="800" y="20659"/>
                    <a:pt x="1035" y="20424"/>
                    <a:pt x="1035" y="20142"/>
                  </a:cubicBezTo>
                  <a:lnTo>
                    <a:pt x="1035" y="533"/>
                  </a:lnTo>
                  <a:cubicBezTo>
                    <a:pt x="1035" y="236"/>
                    <a:pt x="800" y="1"/>
                    <a:pt x="518"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6" name="Google Shape;2516;p59"/>
            <p:cNvSpPr/>
            <p:nvPr/>
          </p:nvSpPr>
          <p:spPr>
            <a:xfrm>
              <a:off x="4147175" y="3516000"/>
              <a:ext cx="26275" cy="567825"/>
            </a:xfrm>
            <a:custGeom>
              <a:rect b="b" l="l" r="r" t="t"/>
              <a:pathLst>
                <a:path extrusionOk="0" h="22713" w="1051">
                  <a:moveTo>
                    <a:pt x="518" y="1"/>
                  </a:moveTo>
                  <a:cubicBezTo>
                    <a:pt x="236" y="1"/>
                    <a:pt x="1" y="236"/>
                    <a:pt x="1" y="518"/>
                  </a:cubicBezTo>
                  <a:lnTo>
                    <a:pt x="1" y="22196"/>
                  </a:lnTo>
                  <a:cubicBezTo>
                    <a:pt x="1" y="22478"/>
                    <a:pt x="236" y="22713"/>
                    <a:pt x="518" y="22713"/>
                  </a:cubicBezTo>
                  <a:cubicBezTo>
                    <a:pt x="816" y="22713"/>
                    <a:pt x="1051" y="22478"/>
                    <a:pt x="1051" y="22196"/>
                  </a:cubicBezTo>
                  <a:lnTo>
                    <a:pt x="1051" y="518"/>
                  </a:lnTo>
                  <a:cubicBezTo>
                    <a:pt x="1051" y="236"/>
                    <a:pt x="816" y="1"/>
                    <a:pt x="518"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7" name="Google Shape;2517;p59"/>
            <p:cNvSpPr/>
            <p:nvPr/>
          </p:nvSpPr>
          <p:spPr>
            <a:xfrm>
              <a:off x="4305100" y="3489350"/>
              <a:ext cx="26275" cy="621125"/>
            </a:xfrm>
            <a:custGeom>
              <a:rect b="b" l="l" r="r" t="t"/>
              <a:pathLst>
                <a:path extrusionOk="0" h="24845" w="1051">
                  <a:moveTo>
                    <a:pt x="518" y="1"/>
                  </a:moveTo>
                  <a:cubicBezTo>
                    <a:pt x="236" y="1"/>
                    <a:pt x="1" y="236"/>
                    <a:pt x="1" y="534"/>
                  </a:cubicBezTo>
                  <a:lnTo>
                    <a:pt x="1" y="24312"/>
                  </a:lnTo>
                  <a:cubicBezTo>
                    <a:pt x="1" y="24610"/>
                    <a:pt x="236" y="24845"/>
                    <a:pt x="518" y="24845"/>
                  </a:cubicBezTo>
                  <a:cubicBezTo>
                    <a:pt x="816" y="24845"/>
                    <a:pt x="1051" y="24610"/>
                    <a:pt x="1051" y="24312"/>
                  </a:cubicBezTo>
                  <a:lnTo>
                    <a:pt x="1051" y="534"/>
                  </a:lnTo>
                  <a:cubicBezTo>
                    <a:pt x="1051" y="236"/>
                    <a:pt x="816" y="1"/>
                    <a:pt x="518"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8" name="Google Shape;2518;p59"/>
            <p:cNvSpPr/>
            <p:nvPr/>
          </p:nvSpPr>
          <p:spPr>
            <a:xfrm>
              <a:off x="3989275" y="3489350"/>
              <a:ext cx="26275" cy="621125"/>
            </a:xfrm>
            <a:custGeom>
              <a:rect b="b" l="l" r="r" t="t"/>
              <a:pathLst>
                <a:path extrusionOk="0" h="24845" w="1051">
                  <a:moveTo>
                    <a:pt x="533" y="1"/>
                  </a:moveTo>
                  <a:cubicBezTo>
                    <a:pt x="235" y="1"/>
                    <a:pt x="0" y="236"/>
                    <a:pt x="0" y="534"/>
                  </a:cubicBezTo>
                  <a:lnTo>
                    <a:pt x="0" y="24312"/>
                  </a:lnTo>
                  <a:cubicBezTo>
                    <a:pt x="0" y="24610"/>
                    <a:pt x="235" y="24845"/>
                    <a:pt x="533" y="24845"/>
                  </a:cubicBezTo>
                  <a:cubicBezTo>
                    <a:pt x="815" y="24845"/>
                    <a:pt x="1050" y="24610"/>
                    <a:pt x="1050" y="24312"/>
                  </a:cubicBezTo>
                  <a:lnTo>
                    <a:pt x="1050" y="534"/>
                  </a:lnTo>
                  <a:cubicBezTo>
                    <a:pt x="1050" y="236"/>
                    <a:pt x="815" y="1"/>
                    <a:pt x="533"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9" name="Google Shape;2519;p59"/>
            <p:cNvSpPr/>
            <p:nvPr/>
          </p:nvSpPr>
          <p:spPr>
            <a:xfrm>
              <a:off x="4265525" y="3383550"/>
              <a:ext cx="26275" cy="832725"/>
            </a:xfrm>
            <a:custGeom>
              <a:rect b="b" l="l" r="r" t="t"/>
              <a:pathLst>
                <a:path extrusionOk="0" h="33309" w="1051">
                  <a:moveTo>
                    <a:pt x="518" y="1"/>
                  </a:moveTo>
                  <a:cubicBezTo>
                    <a:pt x="236" y="1"/>
                    <a:pt x="0" y="236"/>
                    <a:pt x="0" y="518"/>
                  </a:cubicBezTo>
                  <a:lnTo>
                    <a:pt x="0" y="32791"/>
                  </a:lnTo>
                  <a:cubicBezTo>
                    <a:pt x="0" y="33074"/>
                    <a:pt x="236" y="33309"/>
                    <a:pt x="518" y="33309"/>
                  </a:cubicBezTo>
                  <a:cubicBezTo>
                    <a:pt x="815" y="33309"/>
                    <a:pt x="1051" y="33074"/>
                    <a:pt x="1051" y="32791"/>
                  </a:cubicBezTo>
                  <a:lnTo>
                    <a:pt x="1051" y="518"/>
                  </a:lnTo>
                  <a:cubicBezTo>
                    <a:pt x="1051" y="236"/>
                    <a:pt x="815" y="1"/>
                    <a:pt x="518"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0" name="Google Shape;2520;p59"/>
            <p:cNvSpPr/>
            <p:nvPr/>
          </p:nvSpPr>
          <p:spPr>
            <a:xfrm>
              <a:off x="4028850" y="3383550"/>
              <a:ext cx="26275" cy="832725"/>
            </a:xfrm>
            <a:custGeom>
              <a:rect b="b" l="l" r="r" t="t"/>
              <a:pathLst>
                <a:path extrusionOk="0" h="33309" w="1051">
                  <a:moveTo>
                    <a:pt x="517" y="1"/>
                  </a:moveTo>
                  <a:cubicBezTo>
                    <a:pt x="235" y="1"/>
                    <a:pt x="0" y="236"/>
                    <a:pt x="0" y="518"/>
                  </a:cubicBezTo>
                  <a:lnTo>
                    <a:pt x="0" y="32791"/>
                  </a:lnTo>
                  <a:cubicBezTo>
                    <a:pt x="0" y="33074"/>
                    <a:pt x="235" y="33309"/>
                    <a:pt x="517" y="33309"/>
                  </a:cubicBezTo>
                  <a:cubicBezTo>
                    <a:pt x="815" y="33309"/>
                    <a:pt x="1050" y="33074"/>
                    <a:pt x="1050" y="32791"/>
                  </a:cubicBezTo>
                  <a:lnTo>
                    <a:pt x="1050" y="518"/>
                  </a:lnTo>
                  <a:cubicBezTo>
                    <a:pt x="1050" y="236"/>
                    <a:pt x="815" y="1"/>
                    <a:pt x="517"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1" name="Google Shape;2521;p59"/>
            <p:cNvSpPr/>
            <p:nvPr/>
          </p:nvSpPr>
          <p:spPr>
            <a:xfrm>
              <a:off x="4107600" y="3356900"/>
              <a:ext cx="26275" cy="886025"/>
            </a:xfrm>
            <a:custGeom>
              <a:rect b="b" l="l" r="r" t="t"/>
              <a:pathLst>
                <a:path extrusionOk="0" h="35441" w="1051">
                  <a:moveTo>
                    <a:pt x="534" y="1"/>
                  </a:moveTo>
                  <a:cubicBezTo>
                    <a:pt x="236" y="1"/>
                    <a:pt x="1" y="236"/>
                    <a:pt x="1" y="518"/>
                  </a:cubicBezTo>
                  <a:lnTo>
                    <a:pt x="1" y="34908"/>
                  </a:lnTo>
                  <a:cubicBezTo>
                    <a:pt x="1" y="35205"/>
                    <a:pt x="236" y="35441"/>
                    <a:pt x="534" y="35441"/>
                  </a:cubicBezTo>
                  <a:cubicBezTo>
                    <a:pt x="816" y="35441"/>
                    <a:pt x="1051" y="35205"/>
                    <a:pt x="1051" y="34908"/>
                  </a:cubicBezTo>
                  <a:lnTo>
                    <a:pt x="1051" y="518"/>
                  </a:lnTo>
                  <a:cubicBezTo>
                    <a:pt x="1051" y="236"/>
                    <a:pt x="816" y="1"/>
                    <a:pt x="53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2" name="Google Shape;2522;p59"/>
            <p:cNvSpPr/>
            <p:nvPr/>
          </p:nvSpPr>
          <p:spPr>
            <a:xfrm>
              <a:off x="4068425" y="3330275"/>
              <a:ext cx="25875" cy="938900"/>
            </a:xfrm>
            <a:custGeom>
              <a:rect b="b" l="l" r="r" t="t"/>
              <a:pathLst>
                <a:path extrusionOk="0" h="37556" w="1035">
                  <a:moveTo>
                    <a:pt x="517" y="0"/>
                  </a:moveTo>
                  <a:cubicBezTo>
                    <a:pt x="235" y="0"/>
                    <a:pt x="0" y="235"/>
                    <a:pt x="0" y="533"/>
                  </a:cubicBezTo>
                  <a:lnTo>
                    <a:pt x="0" y="37038"/>
                  </a:lnTo>
                  <a:cubicBezTo>
                    <a:pt x="0" y="37336"/>
                    <a:pt x="235" y="37556"/>
                    <a:pt x="517" y="37556"/>
                  </a:cubicBezTo>
                  <a:cubicBezTo>
                    <a:pt x="800" y="37556"/>
                    <a:pt x="1035" y="37336"/>
                    <a:pt x="1035" y="37038"/>
                  </a:cubicBezTo>
                  <a:lnTo>
                    <a:pt x="1035" y="533"/>
                  </a:lnTo>
                  <a:cubicBezTo>
                    <a:pt x="1035" y="235"/>
                    <a:pt x="800" y="0"/>
                    <a:pt x="517"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523" name="Google Shape;2523;p59"/>
          <p:cNvSpPr/>
          <p:nvPr/>
        </p:nvSpPr>
        <p:spPr>
          <a:xfrm>
            <a:off x="8358450" y="4259350"/>
            <a:ext cx="8503350" cy="2612950"/>
          </a:xfrm>
          <a:custGeom>
            <a:rect b="b" l="l" r="r" t="t"/>
            <a:pathLst>
              <a:path extrusionOk="0" h="52259" w="170067">
                <a:moveTo>
                  <a:pt x="94218" y="1"/>
                </a:moveTo>
                <a:lnTo>
                  <a:pt x="94015" y="2775"/>
                </a:lnTo>
                <a:lnTo>
                  <a:pt x="93952" y="13622"/>
                </a:lnTo>
                <a:lnTo>
                  <a:pt x="93889" y="4577"/>
                </a:lnTo>
                <a:lnTo>
                  <a:pt x="93638" y="4577"/>
                </a:lnTo>
                <a:lnTo>
                  <a:pt x="93435" y="29484"/>
                </a:lnTo>
                <a:lnTo>
                  <a:pt x="93356" y="32713"/>
                </a:lnTo>
                <a:lnTo>
                  <a:pt x="93278" y="30832"/>
                </a:lnTo>
                <a:lnTo>
                  <a:pt x="92870" y="32431"/>
                </a:lnTo>
                <a:lnTo>
                  <a:pt x="92823" y="36490"/>
                </a:lnTo>
                <a:lnTo>
                  <a:pt x="92729" y="24233"/>
                </a:lnTo>
                <a:lnTo>
                  <a:pt x="92479" y="24233"/>
                </a:lnTo>
                <a:lnTo>
                  <a:pt x="92369" y="38575"/>
                </a:lnTo>
                <a:lnTo>
                  <a:pt x="92353" y="37102"/>
                </a:lnTo>
                <a:lnTo>
                  <a:pt x="92087" y="37102"/>
                </a:lnTo>
                <a:lnTo>
                  <a:pt x="91930" y="47509"/>
                </a:lnTo>
                <a:lnTo>
                  <a:pt x="91585" y="46083"/>
                </a:lnTo>
                <a:lnTo>
                  <a:pt x="91554" y="46412"/>
                </a:lnTo>
                <a:lnTo>
                  <a:pt x="91381" y="28857"/>
                </a:lnTo>
                <a:lnTo>
                  <a:pt x="91115" y="28857"/>
                </a:lnTo>
                <a:lnTo>
                  <a:pt x="91115" y="29531"/>
                </a:lnTo>
                <a:lnTo>
                  <a:pt x="90990" y="11035"/>
                </a:lnTo>
                <a:lnTo>
                  <a:pt x="90739" y="11035"/>
                </a:lnTo>
                <a:lnTo>
                  <a:pt x="90535" y="24985"/>
                </a:lnTo>
                <a:lnTo>
                  <a:pt x="90410" y="37399"/>
                </a:lnTo>
                <a:lnTo>
                  <a:pt x="90221" y="4452"/>
                </a:lnTo>
                <a:lnTo>
                  <a:pt x="89767" y="6019"/>
                </a:lnTo>
                <a:lnTo>
                  <a:pt x="89689" y="18465"/>
                </a:lnTo>
                <a:lnTo>
                  <a:pt x="89642" y="10267"/>
                </a:lnTo>
                <a:lnTo>
                  <a:pt x="89453" y="8402"/>
                </a:lnTo>
                <a:lnTo>
                  <a:pt x="89187" y="8418"/>
                </a:lnTo>
                <a:lnTo>
                  <a:pt x="89093" y="26804"/>
                </a:lnTo>
                <a:lnTo>
                  <a:pt x="89062" y="22148"/>
                </a:lnTo>
                <a:lnTo>
                  <a:pt x="88873" y="1568"/>
                </a:lnTo>
                <a:lnTo>
                  <a:pt x="88607" y="1568"/>
                </a:lnTo>
                <a:lnTo>
                  <a:pt x="88419" y="29970"/>
                </a:lnTo>
                <a:lnTo>
                  <a:pt x="88294" y="12869"/>
                </a:lnTo>
                <a:lnTo>
                  <a:pt x="87839" y="10894"/>
                </a:lnTo>
                <a:lnTo>
                  <a:pt x="87761" y="27572"/>
                </a:lnTo>
                <a:lnTo>
                  <a:pt x="87714" y="19311"/>
                </a:lnTo>
                <a:lnTo>
                  <a:pt x="87447" y="19311"/>
                </a:lnTo>
                <a:lnTo>
                  <a:pt x="87290" y="42948"/>
                </a:lnTo>
                <a:lnTo>
                  <a:pt x="87118" y="1427"/>
                </a:lnTo>
                <a:lnTo>
                  <a:pt x="86867" y="1427"/>
                </a:lnTo>
                <a:lnTo>
                  <a:pt x="86789" y="9844"/>
                </a:lnTo>
                <a:lnTo>
                  <a:pt x="86742" y="3966"/>
                </a:lnTo>
                <a:lnTo>
                  <a:pt x="86475" y="3966"/>
                </a:lnTo>
                <a:lnTo>
                  <a:pt x="86397" y="13543"/>
                </a:lnTo>
                <a:lnTo>
                  <a:pt x="86350" y="7775"/>
                </a:lnTo>
                <a:lnTo>
                  <a:pt x="86083" y="7775"/>
                </a:lnTo>
                <a:lnTo>
                  <a:pt x="85911" y="45895"/>
                </a:lnTo>
                <a:lnTo>
                  <a:pt x="85770" y="42666"/>
                </a:lnTo>
                <a:lnTo>
                  <a:pt x="85582" y="5126"/>
                </a:lnTo>
                <a:lnTo>
                  <a:pt x="85315" y="5110"/>
                </a:lnTo>
                <a:lnTo>
                  <a:pt x="85127" y="11552"/>
                </a:lnTo>
                <a:lnTo>
                  <a:pt x="84924" y="22603"/>
                </a:lnTo>
                <a:lnTo>
                  <a:pt x="84877" y="28120"/>
                </a:lnTo>
                <a:lnTo>
                  <a:pt x="84798" y="15017"/>
                </a:lnTo>
                <a:lnTo>
                  <a:pt x="84610" y="3856"/>
                </a:lnTo>
                <a:lnTo>
                  <a:pt x="84344" y="3856"/>
                </a:lnTo>
                <a:lnTo>
                  <a:pt x="84156" y="12932"/>
                </a:lnTo>
                <a:lnTo>
                  <a:pt x="83967" y="13308"/>
                </a:lnTo>
                <a:lnTo>
                  <a:pt x="83764" y="22572"/>
                </a:lnTo>
                <a:lnTo>
                  <a:pt x="83717" y="28308"/>
                </a:lnTo>
                <a:lnTo>
                  <a:pt x="83638" y="11741"/>
                </a:lnTo>
                <a:lnTo>
                  <a:pt x="83372" y="11741"/>
                </a:lnTo>
                <a:lnTo>
                  <a:pt x="83184" y="17618"/>
                </a:lnTo>
                <a:lnTo>
                  <a:pt x="83105" y="26866"/>
                </a:lnTo>
                <a:lnTo>
                  <a:pt x="83058" y="19155"/>
                </a:lnTo>
                <a:lnTo>
                  <a:pt x="82792" y="19139"/>
                </a:lnTo>
                <a:lnTo>
                  <a:pt x="82604" y="22101"/>
                </a:lnTo>
                <a:lnTo>
                  <a:pt x="82572" y="24625"/>
                </a:lnTo>
                <a:lnTo>
                  <a:pt x="82478" y="7164"/>
                </a:lnTo>
                <a:lnTo>
                  <a:pt x="82212" y="7164"/>
                </a:lnTo>
                <a:lnTo>
                  <a:pt x="82024" y="15534"/>
                </a:lnTo>
                <a:lnTo>
                  <a:pt x="81961" y="19155"/>
                </a:lnTo>
                <a:lnTo>
                  <a:pt x="81898" y="11709"/>
                </a:lnTo>
                <a:lnTo>
                  <a:pt x="81632" y="11709"/>
                </a:lnTo>
                <a:lnTo>
                  <a:pt x="81460" y="31960"/>
                </a:lnTo>
                <a:lnTo>
                  <a:pt x="81303" y="12806"/>
                </a:lnTo>
                <a:lnTo>
                  <a:pt x="81052" y="12806"/>
                </a:lnTo>
                <a:lnTo>
                  <a:pt x="80974" y="22148"/>
                </a:lnTo>
                <a:lnTo>
                  <a:pt x="80927" y="17822"/>
                </a:lnTo>
                <a:lnTo>
                  <a:pt x="80660" y="17822"/>
                </a:lnTo>
                <a:lnTo>
                  <a:pt x="80644" y="18919"/>
                </a:lnTo>
                <a:lnTo>
                  <a:pt x="80535" y="7853"/>
                </a:lnTo>
                <a:lnTo>
                  <a:pt x="80347" y="5032"/>
                </a:lnTo>
                <a:lnTo>
                  <a:pt x="80080" y="5032"/>
                </a:lnTo>
                <a:lnTo>
                  <a:pt x="79892" y="21412"/>
                </a:lnTo>
                <a:lnTo>
                  <a:pt x="79782" y="38967"/>
                </a:lnTo>
                <a:lnTo>
                  <a:pt x="79767" y="37807"/>
                </a:lnTo>
                <a:lnTo>
                  <a:pt x="79563" y="18355"/>
                </a:lnTo>
                <a:lnTo>
                  <a:pt x="79312" y="18355"/>
                </a:lnTo>
                <a:lnTo>
                  <a:pt x="79202" y="23606"/>
                </a:lnTo>
                <a:lnTo>
                  <a:pt x="79077" y="30377"/>
                </a:lnTo>
                <a:lnTo>
                  <a:pt x="78983" y="20612"/>
                </a:lnTo>
                <a:lnTo>
                  <a:pt x="78795" y="14844"/>
                </a:lnTo>
                <a:lnTo>
                  <a:pt x="78528" y="14844"/>
                </a:lnTo>
                <a:lnTo>
                  <a:pt x="78372" y="44578"/>
                </a:lnTo>
                <a:lnTo>
                  <a:pt x="78215" y="36271"/>
                </a:lnTo>
                <a:lnTo>
                  <a:pt x="77948" y="36271"/>
                </a:lnTo>
                <a:lnTo>
                  <a:pt x="77823" y="45973"/>
                </a:lnTo>
                <a:lnTo>
                  <a:pt x="77619" y="30064"/>
                </a:lnTo>
                <a:lnTo>
                  <a:pt x="77180" y="32305"/>
                </a:lnTo>
                <a:lnTo>
                  <a:pt x="77180" y="32352"/>
                </a:lnTo>
                <a:lnTo>
                  <a:pt x="77055" y="21537"/>
                </a:lnTo>
                <a:lnTo>
                  <a:pt x="76804" y="17760"/>
                </a:lnTo>
                <a:lnTo>
                  <a:pt x="76412" y="19531"/>
                </a:lnTo>
                <a:lnTo>
                  <a:pt x="76381" y="20314"/>
                </a:lnTo>
                <a:lnTo>
                  <a:pt x="76099" y="7556"/>
                </a:lnTo>
                <a:lnTo>
                  <a:pt x="75832" y="7556"/>
                </a:lnTo>
                <a:lnTo>
                  <a:pt x="75754" y="23857"/>
                </a:lnTo>
                <a:lnTo>
                  <a:pt x="75707" y="13653"/>
                </a:lnTo>
                <a:lnTo>
                  <a:pt x="75441" y="13653"/>
                </a:lnTo>
                <a:lnTo>
                  <a:pt x="75394" y="15910"/>
                </a:lnTo>
                <a:lnTo>
                  <a:pt x="75315" y="11897"/>
                </a:lnTo>
                <a:lnTo>
                  <a:pt x="75064" y="11897"/>
                </a:lnTo>
                <a:lnTo>
                  <a:pt x="75002" y="19358"/>
                </a:lnTo>
                <a:lnTo>
                  <a:pt x="74939" y="6913"/>
                </a:lnTo>
                <a:lnTo>
                  <a:pt x="74673" y="6913"/>
                </a:lnTo>
                <a:lnTo>
                  <a:pt x="74516" y="21913"/>
                </a:lnTo>
                <a:lnTo>
                  <a:pt x="74359" y="16819"/>
                </a:lnTo>
                <a:lnTo>
                  <a:pt x="74171" y="7947"/>
                </a:lnTo>
                <a:lnTo>
                  <a:pt x="73905" y="7947"/>
                </a:lnTo>
                <a:lnTo>
                  <a:pt x="73826" y="25142"/>
                </a:lnTo>
                <a:lnTo>
                  <a:pt x="73779" y="18716"/>
                </a:lnTo>
                <a:lnTo>
                  <a:pt x="73513" y="18716"/>
                </a:lnTo>
                <a:lnTo>
                  <a:pt x="73466" y="26051"/>
                </a:lnTo>
                <a:lnTo>
                  <a:pt x="73387" y="11600"/>
                </a:lnTo>
                <a:lnTo>
                  <a:pt x="73136" y="11600"/>
                </a:lnTo>
                <a:lnTo>
                  <a:pt x="73074" y="19766"/>
                </a:lnTo>
                <a:lnTo>
                  <a:pt x="73011" y="11067"/>
                </a:lnTo>
                <a:lnTo>
                  <a:pt x="72745" y="11067"/>
                </a:lnTo>
                <a:lnTo>
                  <a:pt x="72698" y="21945"/>
                </a:lnTo>
                <a:lnTo>
                  <a:pt x="72619" y="8355"/>
                </a:lnTo>
                <a:lnTo>
                  <a:pt x="72431" y="596"/>
                </a:lnTo>
                <a:lnTo>
                  <a:pt x="72165" y="596"/>
                </a:lnTo>
                <a:lnTo>
                  <a:pt x="71977" y="2947"/>
                </a:lnTo>
                <a:lnTo>
                  <a:pt x="71585" y="12634"/>
                </a:lnTo>
                <a:lnTo>
                  <a:pt x="71412" y="38575"/>
                </a:lnTo>
                <a:lnTo>
                  <a:pt x="71271" y="1301"/>
                </a:lnTo>
                <a:lnTo>
                  <a:pt x="71020" y="1301"/>
                </a:lnTo>
                <a:lnTo>
                  <a:pt x="70864" y="34265"/>
                </a:lnTo>
                <a:lnTo>
                  <a:pt x="70644" y="34265"/>
                </a:lnTo>
                <a:lnTo>
                  <a:pt x="70503" y="533"/>
                </a:lnTo>
                <a:lnTo>
                  <a:pt x="70252" y="533"/>
                </a:lnTo>
                <a:lnTo>
                  <a:pt x="70049" y="24421"/>
                </a:lnTo>
                <a:lnTo>
                  <a:pt x="69861" y="24562"/>
                </a:lnTo>
                <a:lnTo>
                  <a:pt x="69814" y="27054"/>
                </a:lnTo>
                <a:lnTo>
                  <a:pt x="69735" y="21365"/>
                </a:lnTo>
                <a:lnTo>
                  <a:pt x="69547" y="21302"/>
                </a:lnTo>
                <a:lnTo>
                  <a:pt x="69359" y="13731"/>
                </a:lnTo>
                <a:lnTo>
                  <a:pt x="69155" y="1913"/>
                </a:lnTo>
                <a:lnTo>
                  <a:pt x="68904" y="1913"/>
                </a:lnTo>
                <a:lnTo>
                  <a:pt x="68701" y="11600"/>
                </a:lnTo>
                <a:lnTo>
                  <a:pt x="68654" y="20267"/>
                </a:lnTo>
                <a:lnTo>
                  <a:pt x="68575" y="3856"/>
                </a:lnTo>
                <a:lnTo>
                  <a:pt x="68324" y="3856"/>
                </a:lnTo>
                <a:lnTo>
                  <a:pt x="68136" y="20252"/>
                </a:lnTo>
                <a:lnTo>
                  <a:pt x="67995" y="30471"/>
                </a:lnTo>
                <a:lnTo>
                  <a:pt x="67807" y="4781"/>
                </a:lnTo>
                <a:lnTo>
                  <a:pt x="67556" y="4781"/>
                </a:lnTo>
                <a:lnTo>
                  <a:pt x="67400" y="24954"/>
                </a:lnTo>
                <a:lnTo>
                  <a:pt x="66992" y="23402"/>
                </a:lnTo>
                <a:lnTo>
                  <a:pt x="66835" y="38089"/>
                </a:lnTo>
                <a:lnTo>
                  <a:pt x="66663" y="22462"/>
                </a:lnTo>
                <a:lnTo>
                  <a:pt x="66397" y="22462"/>
                </a:lnTo>
                <a:lnTo>
                  <a:pt x="66208" y="25879"/>
                </a:lnTo>
                <a:lnTo>
                  <a:pt x="66036" y="30111"/>
                </a:lnTo>
                <a:lnTo>
                  <a:pt x="65895" y="5408"/>
                </a:lnTo>
                <a:lnTo>
                  <a:pt x="65628" y="5408"/>
                </a:lnTo>
                <a:lnTo>
                  <a:pt x="65566" y="18637"/>
                </a:lnTo>
                <a:lnTo>
                  <a:pt x="65503" y="6709"/>
                </a:lnTo>
                <a:lnTo>
                  <a:pt x="65252" y="6709"/>
                </a:lnTo>
                <a:lnTo>
                  <a:pt x="65111" y="24719"/>
                </a:lnTo>
                <a:lnTo>
                  <a:pt x="64939" y="3057"/>
                </a:lnTo>
                <a:lnTo>
                  <a:pt x="64672" y="3057"/>
                </a:lnTo>
                <a:lnTo>
                  <a:pt x="64594" y="13637"/>
                </a:lnTo>
                <a:lnTo>
                  <a:pt x="64547" y="8073"/>
                </a:lnTo>
                <a:lnTo>
                  <a:pt x="64280" y="8073"/>
                </a:lnTo>
                <a:lnTo>
                  <a:pt x="64124" y="25691"/>
                </a:lnTo>
                <a:lnTo>
                  <a:pt x="63904" y="25706"/>
                </a:lnTo>
                <a:lnTo>
                  <a:pt x="63716" y="35393"/>
                </a:lnTo>
                <a:lnTo>
                  <a:pt x="63606" y="41961"/>
                </a:lnTo>
                <a:lnTo>
                  <a:pt x="63591" y="41553"/>
                </a:lnTo>
                <a:lnTo>
                  <a:pt x="63403" y="30252"/>
                </a:lnTo>
                <a:lnTo>
                  <a:pt x="63199" y="17885"/>
                </a:lnTo>
                <a:lnTo>
                  <a:pt x="62948" y="17869"/>
                </a:lnTo>
                <a:lnTo>
                  <a:pt x="62744" y="20863"/>
                </a:lnTo>
                <a:lnTo>
                  <a:pt x="62588" y="40095"/>
                </a:lnTo>
                <a:lnTo>
                  <a:pt x="62431" y="26192"/>
                </a:lnTo>
                <a:lnTo>
                  <a:pt x="62243" y="9060"/>
                </a:lnTo>
                <a:lnTo>
                  <a:pt x="61976" y="9060"/>
                </a:lnTo>
                <a:lnTo>
                  <a:pt x="61788" y="12054"/>
                </a:lnTo>
                <a:lnTo>
                  <a:pt x="61600" y="13825"/>
                </a:lnTo>
                <a:lnTo>
                  <a:pt x="61522" y="18982"/>
                </a:lnTo>
                <a:lnTo>
                  <a:pt x="61475" y="16490"/>
                </a:lnTo>
                <a:lnTo>
                  <a:pt x="61208" y="16490"/>
                </a:lnTo>
                <a:lnTo>
                  <a:pt x="61130" y="28340"/>
                </a:lnTo>
                <a:lnTo>
                  <a:pt x="61099" y="24625"/>
                </a:lnTo>
                <a:lnTo>
                  <a:pt x="60832" y="24625"/>
                </a:lnTo>
                <a:lnTo>
                  <a:pt x="60801" y="26913"/>
                </a:lnTo>
                <a:lnTo>
                  <a:pt x="60707" y="14531"/>
                </a:lnTo>
                <a:lnTo>
                  <a:pt x="60456" y="14531"/>
                </a:lnTo>
                <a:lnTo>
                  <a:pt x="60440" y="14578"/>
                </a:lnTo>
                <a:lnTo>
                  <a:pt x="60331" y="7336"/>
                </a:lnTo>
                <a:lnTo>
                  <a:pt x="60064" y="7336"/>
                </a:lnTo>
                <a:lnTo>
                  <a:pt x="59986" y="24155"/>
                </a:lnTo>
                <a:lnTo>
                  <a:pt x="59939" y="16427"/>
                </a:lnTo>
                <a:lnTo>
                  <a:pt x="59688" y="16427"/>
                </a:lnTo>
                <a:lnTo>
                  <a:pt x="59484" y="24531"/>
                </a:lnTo>
                <a:lnTo>
                  <a:pt x="59406" y="35283"/>
                </a:lnTo>
                <a:lnTo>
                  <a:pt x="59359" y="31913"/>
                </a:lnTo>
                <a:lnTo>
                  <a:pt x="59171" y="30424"/>
                </a:lnTo>
                <a:lnTo>
                  <a:pt x="58983" y="5095"/>
                </a:lnTo>
                <a:lnTo>
                  <a:pt x="58716" y="5095"/>
                </a:lnTo>
                <a:lnTo>
                  <a:pt x="58575" y="20283"/>
                </a:lnTo>
                <a:lnTo>
                  <a:pt x="58403" y="13810"/>
                </a:lnTo>
                <a:lnTo>
                  <a:pt x="58152" y="13810"/>
                </a:lnTo>
                <a:lnTo>
                  <a:pt x="57979" y="31036"/>
                </a:lnTo>
                <a:lnTo>
                  <a:pt x="57760" y="31051"/>
                </a:lnTo>
                <a:lnTo>
                  <a:pt x="57744" y="31569"/>
                </a:lnTo>
                <a:lnTo>
                  <a:pt x="57635" y="24405"/>
                </a:lnTo>
                <a:lnTo>
                  <a:pt x="57446" y="3480"/>
                </a:lnTo>
                <a:lnTo>
                  <a:pt x="57180" y="3480"/>
                </a:lnTo>
                <a:lnTo>
                  <a:pt x="57117" y="11521"/>
                </a:lnTo>
                <a:lnTo>
                  <a:pt x="57070" y="4280"/>
                </a:lnTo>
                <a:lnTo>
                  <a:pt x="56804" y="4280"/>
                </a:lnTo>
                <a:lnTo>
                  <a:pt x="56725" y="17744"/>
                </a:lnTo>
                <a:lnTo>
                  <a:pt x="56678" y="13653"/>
                </a:lnTo>
                <a:lnTo>
                  <a:pt x="56428" y="13637"/>
                </a:lnTo>
                <a:lnTo>
                  <a:pt x="56224" y="17634"/>
                </a:lnTo>
                <a:lnTo>
                  <a:pt x="56193" y="23653"/>
                </a:lnTo>
                <a:lnTo>
                  <a:pt x="56114" y="9750"/>
                </a:lnTo>
                <a:lnTo>
                  <a:pt x="55910" y="1913"/>
                </a:lnTo>
                <a:lnTo>
                  <a:pt x="55660" y="1928"/>
                </a:lnTo>
                <a:lnTo>
                  <a:pt x="55597" y="12430"/>
                </a:lnTo>
                <a:lnTo>
                  <a:pt x="55534" y="2900"/>
                </a:lnTo>
                <a:lnTo>
                  <a:pt x="55268" y="2900"/>
                </a:lnTo>
                <a:lnTo>
                  <a:pt x="55080" y="16349"/>
                </a:lnTo>
                <a:lnTo>
                  <a:pt x="54923" y="41976"/>
                </a:lnTo>
                <a:lnTo>
                  <a:pt x="54766" y="11929"/>
                </a:lnTo>
                <a:lnTo>
                  <a:pt x="54578" y="7650"/>
                </a:lnTo>
                <a:lnTo>
                  <a:pt x="54374" y="5173"/>
                </a:lnTo>
                <a:lnTo>
                  <a:pt x="54124" y="5189"/>
                </a:lnTo>
                <a:lnTo>
                  <a:pt x="53982" y="29719"/>
                </a:lnTo>
                <a:lnTo>
                  <a:pt x="53810" y="6380"/>
                </a:lnTo>
                <a:lnTo>
                  <a:pt x="53544" y="6380"/>
                </a:lnTo>
                <a:lnTo>
                  <a:pt x="53355" y="34735"/>
                </a:lnTo>
                <a:lnTo>
                  <a:pt x="53277" y="39171"/>
                </a:lnTo>
                <a:lnTo>
                  <a:pt x="53230" y="36804"/>
                </a:lnTo>
                <a:lnTo>
                  <a:pt x="53042" y="29578"/>
                </a:lnTo>
                <a:lnTo>
                  <a:pt x="52791" y="29578"/>
                </a:lnTo>
                <a:lnTo>
                  <a:pt x="52650" y="8292"/>
                </a:lnTo>
                <a:lnTo>
                  <a:pt x="52399" y="8292"/>
                </a:lnTo>
                <a:lnTo>
                  <a:pt x="52227" y="27070"/>
                </a:lnTo>
                <a:lnTo>
                  <a:pt x="52086" y="25064"/>
                </a:lnTo>
                <a:lnTo>
                  <a:pt x="51898" y="10753"/>
                </a:lnTo>
                <a:lnTo>
                  <a:pt x="51694" y="6270"/>
                </a:lnTo>
                <a:lnTo>
                  <a:pt x="51443" y="6286"/>
                </a:lnTo>
                <a:lnTo>
                  <a:pt x="51396" y="12336"/>
                </a:lnTo>
                <a:lnTo>
                  <a:pt x="51318" y="2508"/>
                </a:lnTo>
                <a:lnTo>
                  <a:pt x="51051" y="2508"/>
                </a:lnTo>
                <a:lnTo>
                  <a:pt x="50989" y="16459"/>
                </a:lnTo>
                <a:lnTo>
                  <a:pt x="50942" y="4562"/>
                </a:lnTo>
                <a:lnTo>
                  <a:pt x="50675" y="4562"/>
                </a:lnTo>
                <a:lnTo>
                  <a:pt x="50487" y="16020"/>
                </a:lnTo>
                <a:lnTo>
                  <a:pt x="50299" y="33058"/>
                </a:lnTo>
                <a:lnTo>
                  <a:pt x="50142" y="43277"/>
                </a:lnTo>
                <a:lnTo>
                  <a:pt x="49985" y="20926"/>
                </a:lnTo>
                <a:lnTo>
                  <a:pt x="49797" y="2806"/>
                </a:lnTo>
                <a:lnTo>
                  <a:pt x="49531" y="2806"/>
                </a:lnTo>
                <a:lnTo>
                  <a:pt x="49343" y="13747"/>
                </a:lnTo>
                <a:lnTo>
                  <a:pt x="49249" y="23794"/>
                </a:lnTo>
                <a:lnTo>
                  <a:pt x="49029" y="6803"/>
                </a:lnTo>
                <a:lnTo>
                  <a:pt x="48841" y="3026"/>
                </a:lnTo>
                <a:lnTo>
                  <a:pt x="48575" y="3041"/>
                </a:lnTo>
                <a:lnTo>
                  <a:pt x="48449" y="18919"/>
                </a:lnTo>
                <a:lnTo>
                  <a:pt x="48199" y="18919"/>
                </a:lnTo>
                <a:lnTo>
                  <a:pt x="48058" y="40221"/>
                </a:lnTo>
                <a:lnTo>
                  <a:pt x="47885" y="18496"/>
                </a:lnTo>
                <a:lnTo>
                  <a:pt x="47619" y="18496"/>
                </a:lnTo>
                <a:lnTo>
                  <a:pt x="47462" y="29907"/>
                </a:lnTo>
                <a:lnTo>
                  <a:pt x="47321" y="27587"/>
                </a:lnTo>
                <a:lnTo>
                  <a:pt x="47054" y="27587"/>
                </a:lnTo>
                <a:lnTo>
                  <a:pt x="46866" y="30424"/>
                </a:lnTo>
                <a:lnTo>
                  <a:pt x="46819" y="33481"/>
                </a:lnTo>
                <a:lnTo>
                  <a:pt x="46741" y="27133"/>
                </a:lnTo>
                <a:lnTo>
                  <a:pt x="46490" y="27133"/>
                </a:lnTo>
                <a:lnTo>
                  <a:pt x="46380" y="38167"/>
                </a:lnTo>
                <a:lnTo>
                  <a:pt x="46177" y="19687"/>
                </a:lnTo>
                <a:lnTo>
                  <a:pt x="45910" y="19687"/>
                </a:lnTo>
                <a:lnTo>
                  <a:pt x="45910" y="20424"/>
                </a:lnTo>
                <a:lnTo>
                  <a:pt x="45785" y="1615"/>
                </a:lnTo>
                <a:lnTo>
                  <a:pt x="45346" y="3214"/>
                </a:lnTo>
                <a:lnTo>
                  <a:pt x="45236" y="29437"/>
                </a:lnTo>
                <a:lnTo>
                  <a:pt x="45236" y="29531"/>
                </a:lnTo>
                <a:lnTo>
                  <a:pt x="45032" y="3935"/>
                </a:lnTo>
                <a:lnTo>
                  <a:pt x="44782" y="3935"/>
                </a:lnTo>
                <a:lnTo>
                  <a:pt x="44594" y="10157"/>
                </a:lnTo>
                <a:lnTo>
                  <a:pt x="44452" y="31083"/>
                </a:lnTo>
                <a:lnTo>
                  <a:pt x="44280" y="28465"/>
                </a:lnTo>
                <a:lnTo>
                  <a:pt x="44092" y="14687"/>
                </a:lnTo>
                <a:lnTo>
                  <a:pt x="43825" y="14687"/>
                </a:lnTo>
                <a:lnTo>
                  <a:pt x="43794" y="16004"/>
                </a:lnTo>
                <a:lnTo>
                  <a:pt x="43716" y="11615"/>
                </a:lnTo>
                <a:lnTo>
                  <a:pt x="43449" y="11615"/>
                </a:lnTo>
                <a:lnTo>
                  <a:pt x="43261" y="17336"/>
                </a:lnTo>
                <a:lnTo>
                  <a:pt x="43167" y="28763"/>
                </a:lnTo>
                <a:lnTo>
                  <a:pt x="42963" y="14076"/>
                </a:lnTo>
                <a:lnTo>
                  <a:pt x="42775" y="5612"/>
                </a:lnTo>
                <a:lnTo>
                  <a:pt x="42509" y="5612"/>
                </a:lnTo>
                <a:lnTo>
                  <a:pt x="42383" y="27242"/>
                </a:lnTo>
                <a:lnTo>
                  <a:pt x="42211" y="15205"/>
                </a:lnTo>
                <a:lnTo>
                  <a:pt x="41945" y="15205"/>
                </a:lnTo>
                <a:lnTo>
                  <a:pt x="41913" y="20236"/>
                </a:lnTo>
                <a:lnTo>
                  <a:pt x="41819" y="4640"/>
                </a:lnTo>
                <a:lnTo>
                  <a:pt x="41568" y="4640"/>
                </a:lnTo>
                <a:lnTo>
                  <a:pt x="41380" y="24688"/>
                </a:lnTo>
                <a:lnTo>
                  <a:pt x="41192" y="29139"/>
                </a:lnTo>
                <a:lnTo>
                  <a:pt x="41177" y="30095"/>
                </a:lnTo>
                <a:lnTo>
                  <a:pt x="41067" y="8339"/>
                </a:lnTo>
                <a:lnTo>
                  <a:pt x="40816" y="8339"/>
                </a:lnTo>
                <a:lnTo>
                  <a:pt x="40675" y="15816"/>
                </a:lnTo>
                <a:lnTo>
                  <a:pt x="40440" y="15832"/>
                </a:lnTo>
                <a:lnTo>
                  <a:pt x="40252" y="25832"/>
                </a:lnTo>
                <a:lnTo>
                  <a:pt x="40220" y="27274"/>
                </a:lnTo>
                <a:lnTo>
                  <a:pt x="40126" y="13982"/>
                </a:lnTo>
                <a:lnTo>
                  <a:pt x="39891" y="13966"/>
                </a:lnTo>
                <a:lnTo>
                  <a:pt x="39750" y="9719"/>
                </a:lnTo>
                <a:lnTo>
                  <a:pt x="39499" y="9719"/>
                </a:lnTo>
                <a:lnTo>
                  <a:pt x="39437" y="14390"/>
                </a:lnTo>
                <a:lnTo>
                  <a:pt x="39374" y="11333"/>
                </a:lnTo>
                <a:lnTo>
                  <a:pt x="39123" y="11333"/>
                </a:lnTo>
                <a:lnTo>
                  <a:pt x="39013" y="17791"/>
                </a:lnTo>
                <a:lnTo>
                  <a:pt x="38998" y="17540"/>
                </a:lnTo>
                <a:lnTo>
                  <a:pt x="38747" y="17540"/>
                </a:lnTo>
                <a:lnTo>
                  <a:pt x="38559" y="23246"/>
                </a:lnTo>
                <a:lnTo>
                  <a:pt x="38528" y="26177"/>
                </a:lnTo>
                <a:lnTo>
                  <a:pt x="38434" y="13794"/>
                </a:lnTo>
                <a:lnTo>
                  <a:pt x="38183" y="13794"/>
                </a:lnTo>
                <a:lnTo>
                  <a:pt x="38151" y="16333"/>
                </a:lnTo>
                <a:lnTo>
                  <a:pt x="38073" y="6803"/>
                </a:lnTo>
                <a:lnTo>
                  <a:pt x="37807" y="6803"/>
                </a:lnTo>
                <a:lnTo>
                  <a:pt x="37618" y="20988"/>
                </a:lnTo>
                <a:lnTo>
                  <a:pt x="37430" y="23888"/>
                </a:lnTo>
                <a:lnTo>
                  <a:pt x="37321" y="38638"/>
                </a:lnTo>
                <a:lnTo>
                  <a:pt x="37133" y="36318"/>
                </a:lnTo>
                <a:lnTo>
                  <a:pt x="36944" y="33700"/>
                </a:lnTo>
                <a:lnTo>
                  <a:pt x="36678" y="33716"/>
                </a:lnTo>
                <a:lnTo>
                  <a:pt x="36615" y="36522"/>
                </a:lnTo>
                <a:lnTo>
                  <a:pt x="36568" y="34688"/>
                </a:lnTo>
                <a:lnTo>
                  <a:pt x="36302" y="34688"/>
                </a:lnTo>
                <a:lnTo>
                  <a:pt x="36192" y="18935"/>
                </a:lnTo>
                <a:lnTo>
                  <a:pt x="35926" y="18935"/>
                </a:lnTo>
                <a:lnTo>
                  <a:pt x="35785" y="38544"/>
                </a:lnTo>
                <a:lnTo>
                  <a:pt x="35628" y="17289"/>
                </a:lnTo>
                <a:lnTo>
                  <a:pt x="35377" y="17289"/>
                </a:lnTo>
                <a:lnTo>
                  <a:pt x="35189" y="22117"/>
                </a:lnTo>
                <a:lnTo>
                  <a:pt x="35001" y="32290"/>
                </a:lnTo>
                <a:lnTo>
                  <a:pt x="34969" y="33716"/>
                </a:lnTo>
                <a:lnTo>
                  <a:pt x="34891" y="23841"/>
                </a:lnTo>
                <a:lnTo>
                  <a:pt x="34625" y="23841"/>
                </a:lnTo>
                <a:lnTo>
                  <a:pt x="34562" y="30221"/>
                </a:lnTo>
                <a:lnTo>
                  <a:pt x="34515" y="22963"/>
                </a:lnTo>
                <a:lnTo>
                  <a:pt x="34248" y="22963"/>
                </a:lnTo>
                <a:lnTo>
                  <a:pt x="34107" y="36130"/>
                </a:lnTo>
                <a:lnTo>
                  <a:pt x="33919" y="36130"/>
                </a:lnTo>
                <a:lnTo>
                  <a:pt x="33763" y="5440"/>
                </a:lnTo>
                <a:lnTo>
                  <a:pt x="33496" y="5440"/>
                </a:lnTo>
                <a:lnTo>
                  <a:pt x="33449" y="19186"/>
                </a:lnTo>
                <a:lnTo>
                  <a:pt x="33386" y="8198"/>
                </a:lnTo>
                <a:lnTo>
                  <a:pt x="33136" y="8198"/>
                </a:lnTo>
                <a:lnTo>
                  <a:pt x="33010" y="18465"/>
                </a:lnTo>
                <a:lnTo>
                  <a:pt x="32916" y="25597"/>
                </a:lnTo>
                <a:lnTo>
                  <a:pt x="32838" y="10941"/>
                </a:lnTo>
                <a:lnTo>
                  <a:pt x="32650" y="8653"/>
                </a:lnTo>
                <a:lnTo>
                  <a:pt x="32462" y="6725"/>
                </a:lnTo>
                <a:lnTo>
                  <a:pt x="32195" y="6725"/>
                </a:lnTo>
                <a:lnTo>
                  <a:pt x="32085" y="19672"/>
                </a:lnTo>
                <a:lnTo>
                  <a:pt x="31897" y="8637"/>
                </a:lnTo>
                <a:lnTo>
                  <a:pt x="31647" y="8637"/>
                </a:lnTo>
                <a:lnTo>
                  <a:pt x="31568" y="18292"/>
                </a:lnTo>
                <a:lnTo>
                  <a:pt x="31537" y="13904"/>
                </a:lnTo>
                <a:lnTo>
                  <a:pt x="31270" y="13904"/>
                </a:lnTo>
                <a:lnTo>
                  <a:pt x="31255" y="14640"/>
                </a:lnTo>
                <a:lnTo>
                  <a:pt x="31161" y="8982"/>
                </a:lnTo>
                <a:lnTo>
                  <a:pt x="30894" y="8982"/>
                </a:lnTo>
                <a:lnTo>
                  <a:pt x="30706" y="11411"/>
                </a:lnTo>
                <a:lnTo>
                  <a:pt x="30518" y="25032"/>
                </a:lnTo>
                <a:lnTo>
                  <a:pt x="30502" y="27242"/>
                </a:lnTo>
                <a:lnTo>
                  <a:pt x="30408" y="13496"/>
                </a:lnTo>
                <a:lnTo>
                  <a:pt x="30157" y="13480"/>
                </a:lnTo>
                <a:lnTo>
                  <a:pt x="30126" y="14546"/>
                </a:lnTo>
                <a:lnTo>
                  <a:pt x="30048" y="7226"/>
                </a:lnTo>
                <a:lnTo>
                  <a:pt x="29781" y="7226"/>
                </a:lnTo>
                <a:lnTo>
                  <a:pt x="29593" y="17070"/>
                </a:lnTo>
                <a:lnTo>
                  <a:pt x="29531" y="26945"/>
                </a:lnTo>
                <a:lnTo>
                  <a:pt x="29483" y="22321"/>
                </a:lnTo>
                <a:lnTo>
                  <a:pt x="29295" y="22101"/>
                </a:lnTo>
                <a:lnTo>
                  <a:pt x="29092" y="15487"/>
                </a:lnTo>
                <a:lnTo>
                  <a:pt x="28668" y="16803"/>
                </a:lnTo>
                <a:lnTo>
                  <a:pt x="28559" y="9452"/>
                </a:lnTo>
                <a:lnTo>
                  <a:pt x="28308" y="9436"/>
                </a:lnTo>
                <a:lnTo>
                  <a:pt x="28120" y="12054"/>
                </a:lnTo>
                <a:lnTo>
                  <a:pt x="27932" y="25863"/>
                </a:lnTo>
                <a:lnTo>
                  <a:pt x="27822" y="24092"/>
                </a:lnTo>
                <a:lnTo>
                  <a:pt x="27634" y="7994"/>
                </a:lnTo>
                <a:lnTo>
                  <a:pt x="27367" y="7994"/>
                </a:lnTo>
                <a:lnTo>
                  <a:pt x="27195" y="18747"/>
                </a:lnTo>
                <a:lnTo>
                  <a:pt x="27007" y="18512"/>
                </a:lnTo>
                <a:lnTo>
                  <a:pt x="26819" y="29938"/>
                </a:lnTo>
                <a:lnTo>
                  <a:pt x="26803" y="30989"/>
                </a:lnTo>
                <a:lnTo>
                  <a:pt x="26709" y="23324"/>
                </a:lnTo>
                <a:lnTo>
                  <a:pt x="26521" y="9797"/>
                </a:lnTo>
                <a:lnTo>
                  <a:pt x="26270" y="9797"/>
                </a:lnTo>
                <a:lnTo>
                  <a:pt x="26082" y="29076"/>
                </a:lnTo>
                <a:lnTo>
                  <a:pt x="25941" y="35252"/>
                </a:lnTo>
                <a:lnTo>
                  <a:pt x="25847" y="38528"/>
                </a:lnTo>
                <a:lnTo>
                  <a:pt x="25784" y="36475"/>
                </a:lnTo>
                <a:lnTo>
                  <a:pt x="25549" y="36475"/>
                </a:lnTo>
                <a:lnTo>
                  <a:pt x="25424" y="26663"/>
                </a:lnTo>
                <a:lnTo>
                  <a:pt x="25157" y="26663"/>
                </a:lnTo>
                <a:lnTo>
                  <a:pt x="25001" y="39939"/>
                </a:lnTo>
                <a:lnTo>
                  <a:pt x="24875" y="21929"/>
                </a:lnTo>
                <a:lnTo>
                  <a:pt x="24609" y="21929"/>
                </a:lnTo>
                <a:lnTo>
                  <a:pt x="24421" y="28512"/>
                </a:lnTo>
                <a:lnTo>
                  <a:pt x="24311" y="35519"/>
                </a:lnTo>
                <a:lnTo>
                  <a:pt x="24139" y="16803"/>
                </a:lnTo>
                <a:lnTo>
                  <a:pt x="23872" y="16803"/>
                </a:lnTo>
                <a:lnTo>
                  <a:pt x="23825" y="21615"/>
                </a:lnTo>
                <a:lnTo>
                  <a:pt x="23762" y="10910"/>
                </a:lnTo>
                <a:lnTo>
                  <a:pt x="23496" y="10910"/>
                </a:lnTo>
                <a:lnTo>
                  <a:pt x="23323" y="18872"/>
                </a:lnTo>
                <a:lnTo>
                  <a:pt x="23292" y="19280"/>
                </a:lnTo>
                <a:lnTo>
                  <a:pt x="23214" y="16035"/>
                </a:lnTo>
                <a:lnTo>
                  <a:pt x="22947" y="16035"/>
                </a:lnTo>
                <a:lnTo>
                  <a:pt x="22791" y="24656"/>
                </a:lnTo>
                <a:lnTo>
                  <a:pt x="22602" y="23873"/>
                </a:lnTo>
                <a:lnTo>
                  <a:pt x="22555" y="26835"/>
                </a:lnTo>
                <a:lnTo>
                  <a:pt x="22477" y="19484"/>
                </a:lnTo>
                <a:lnTo>
                  <a:pt x="22289" y="18481"/>
                </a:lnTo>
                <a:lnTo>
                  <a:pt x="22038" y="18496"/>
                </a:lnTo>
                <a:lnTo>
                  <a:pt x="21928" y="26835"/>
                </a:lnTo>
                <a:lnTo>
                  <a:pt x="21678" y="26835"/>
                </a:lnTo>
                <a:lnTo>
                  <a:pt x="21568" y="9201"/>
                </a:lnTo>
                <a:lnTo>
                  <a:pt x="21301" y="9201"/>
                </a:lnTo>
                <a:lnTo>
                  <a:pt x="21207" y="23010"/>
                </a:lnTo>
                <a:lnTo>
                  <a:pt x="21192" y="21506"/>
                </a:lnTo>
                <a:lnTo>
                  <a:pt x="21004" y="11600"/>
                </a:lnTo>
                <a:lnTo>
                  <a:pt x="20753" y="11600"/>
                </a:lnTo>
                <a:lnTo>
                  <a:pt x="20565" y="35362"/>
                </a:lnTo>
                <a:lnTo>
                  <a:pt x="20408" y="39892"/>
                </a:lnTo>
                <a:lnTo>
                  <a:pt x="20283" y="33653"/>
                </a:lnTo>
                <a:lnTo>
                  <a:pt x="20048" y="33653"/>
                </a:lnTo>
                <a:lnTo>
                  <a:pt x="19891" y="23967"/>
                </a:lnTo>
                <a:lnTo>
                  <a:pt x="19703" y="24813"/>
                </a:lnTo>
                <a:lnTo>
                  <a:pt x="19546" y="19609"/>
                </a:lnTo>
                <a:lnTo>
                  <a:pt x="19280" y="19609"/>
                </a:lnTo>
                <a:lnTo>
                  <a:pt x="19107" y="21851"/>
                </a:lnTo>
                <a:lnTo>
                  <a:pt x="19044" y="27525"/>
                </a:lnTo>
                <a:lnTo>
                  <a:pt x="18997" y="22619"/>
                </a:lnTo>
                <a:lnTo>
                  <a:pt x="18731" y="22619"/>
                </a:lnTo>
                <a:lnTo>
                  <a:pt x="18558" y="32415"/>
                </a:lnTo>
                <a:lnTo>
                  <a:pt x="18558" y="32462"/>
                </a:lnTo>
                <a:lnTo>
                  <a:pt x="18449" y="24484"/>
                </a:lnTo>
                <a:lnTo>
                  <a:pt x="18261" y="16568"/>
                </a:lnTo>
                <a:lnTo>
                  <a:pt x="18010" y="16568"/>
                </a:lnTo>
                <a:lnTo>
                  <a:pt x="17822" y="20220"/>
                </a:lnTo>
                <a:lnTo>
                  <a:pt x="17775" y="26898"/>
                </a:lnTo>
                <a:lnTo>
                  <a:pt x="17728" y="20769"/>
                </a:lnTo>
                <a:lnTo>
                  <a:pt x="17540" y="13778"/>
                </a:lnTo>
                <a:lnTo>
                  <a:pt x="17273" y="13778"/>
                </a:lnTo>
                <a:lnTo>
                  <a:pt x="17195" y="20769"/>
                </a:lnTo>
                <a:lnTo>
                  <a:pt x="17179" y="19155"/>
                </a:lnTo>
                <a:lnTo>
                  <a:pt x="16913" y="19155"/>
                </a:lnTo>
                <a:lnTo>
                  <a:pt x="16850" y="28826"/>
                </a:lnTo>
                <a:lnTo>
                  <a:pt x="16803" y="25346"/>
                </a:lnTo>
                <a:lnTo>
                  <a:pt x="16631" y="10565"/>
                </a:lnTo>
                <a:lnTo>
                  <a:pt x="16442" y="8339"/>
                </a:lnTo>
                <a:lnTo>
                  <a:pt x="16176" y="8355"/>
                </a:lnTo>
                <a:lnTo>
                  <a:pt x="16004" y="17995"/>
                </a:lnTo>
                <a:lnTo>
                  <a:pt x="15847" y="31506"/>
                </a:lnTo>
                <a:lnTo>
                  <a:pt x="15721" y="11035"/>
                </a:lnTo>
                <a:lnTo>
                  <a:pt x="15455" y="11035"/>
                </a:lnTo>
                <a:lnTo>
                  <a:pt x="15267" y="26772"/>
                </a:lnTo>
                <a:lnTo>
                  <a:pt x="15173" y="9123"/>
                </a:lnTo>
                <a:lnTo>
                  <a:pt x="14985" y="7853"/>
                </a:lnTo>
                <a:lnTo>
                  <a:pt x="14734" y="7869"/>
                </a:lnTo>
                <a:lnTo>
                  <a:pt x="14593" y="16333"/>
                </a:lnTo>
                <a:lnTo>
                  <a:pt x="14373" y="16333"/>
                </a:lnTo>
                <a:lnTo>
                  <a:pt x="14342" y="16553"/>
                </a:lnTo>
                <a:lnTo>
                  <a:pt x="14264" y="15581"/>
                </a:lnTo>
                <a:lnTo>
                  <a:pt x="13997" y="15596"/>
                </a:lnTo>
                <a:lnTo>
                  <a:pt x="13856" y="28543"/>
                </a:lnTo>
                <a:lnTo>
                  <a:pt x="13715" y="15173"/>
                </a:lnTo>
                <a:lnTo>
                  <a:pt x="13511" y="7242"/>
                </a:lnTo>
                <a:lnTo>
                  <a:pt x="13104" y="8715"/>
                </a:lnTo>
                <a:lnTo>
                  <a:pt x="12916" y="31365"/>
                </a:lnTo>
                <a:lnTo>
                  <a:pt x="12853" y="34108"/>
                </a:lnTo>
                <a:lnTo>
                  <a:pt x="12822" y="32587"/>
                </a:lnTo>
                <a:lnTo>
                  <a:pt x="12555" y="32587"/>
                </a:lnTo>
                <a:lnTo>
                  <a:pt x="12540" y="32728"/>
                </a:lnTo>
                <a:lnTo>
                  <a:pt x="12445" y="29233"/>
                </a:lnTo>
                <a:lnTo>
                  <a:pt x="12195" y="29233"/>
                </a:lnTo>
                <a:lnTo>
                  <a:pt x="12179" y="30236"/>
                </a:lnTo>
                <a:lnTo>
                  <a:pt x="12085" y="22211"/>
                </a:lnTo>
                <a:lnTo>
                  <a:pt x="11913" y="16035"/>
                </a:lnTo>
                <a:lnTo>
                  <a:pt x="11646" y="16035"/>
                </a:lnTo>
                <a:lnTo>
                  <a:pt x="11395" y="31255"/>
                </a:lnTo>
                <a:lnTo>
                  <a:pt x="11364" y="30142"/>
                </a:lnTo>
                <a:lnTo>
                  <a:pt x="11160" y="30142"/>
                </a:lnTo>
                <a:lnTo>
                  <a:pt x="11003" y="14452"/>
                </a:lnTo>
                <a:lnTo>
                  <a:pt x="10737" y="14452"/>
                </a:lnTo>
                <a:lnTo>
                  <a:pt x="10565" y="22713"/>
                </a:lnTo>
                <a:lnTo>
                  <a:pt x="10220" y="36177"/>
                </a:lnTo>
                <a:lnTo>
                  <a:pt x="10047" y="35581"/>
                </a:lnTo>
                <a:lnTo>
                  <a:pt x="9985" y="37682"/>
                </a:lnTo>
                <a:lnTo>
                  <a:pt x="9922" y="35330"/>
                </a:lnTo>
                <a:lnTo>
                  <a:pt x="9750" y="13904"/>
                </a:lnTo>
                <a:lnTo>
                  <a:pt x="9483" y="13904"/>
                </a:lnTo>
                <a:lnTo>
                  <a:pt x="9311" y="28434"/>
                </a:lnTo>
                <a:lnTo>
                  <a:pt x="9201" y="21239"/>
                </a:lnTo>
                <a:lnTo>
                  <a:pt x="8934" y="21239"/>
                </a:lnTo>
                <a:lnTo>
                  <a:pt x="8840" y="29343"/>
                </a:lnTo>
                <a:lnTo>
                  <a:pt x="8668" y="20879"/>
                </a:lnTo>
                <a:lnTo>
                  <a:pt x="8449" y="20879"/>
                </a:lnTo>
                <a:lnTo>
                  <a:pt x="8307" y="10737"/>
                </a:lnTo>
                <a:lnTo>
                  <a:pt x="8041" y="10737"/>
                </a:lnTo>
                <a:lnTo>
                  <a:pt x="7900" y="29186"/>
                </a:lnTo>
                <a:lnTo>
                  <a:pt x="7759" y="17195"/>
                </a:lnTo>
                <a:lnTo>
                  <a:pt x="7586" y="12446"/>
                </a:lnTo>
                <a:lnTo>
                  <a:pt x="7320" y="12462"/>
                </a:lnTo>
                <a:lnTo>
                  <a:pt x="7148" y="28308"/>
                </a:lnTo>
                <a:lnTo>
                  <a:pt x="7069" y="28136"/>
                </a:lnTo>
                <a:lnTo>
                  <a:pt x="6787" y="28998"/>
                </a:lnTo>
                <a:lnTo>
                  <a:pt x="6693" y="32932"/>
                </a:lnTo>
                <a:lnTo>
                  <a:pt x="6677" y="32838"/>
                </a:lnTo>
                <a:lnTo>
                  <a:pt x="6505" y="32133"/>
                </a:lnTo>
                <a:lnTo>
                  <a:pt x="6333" y="30236"/>
                </a:lnTo>
                <a:lnTo>
                  <a:pt x="6144" y="11411"/>
                </a:lnTo>
                <a:lnTo>
                  <a:pt x="5894" y="11411"/>
                </a:lnTo>
                <a:lnTo>
                  <a:pt x="5831" y="17148"/>
                </a:lnTo>
                <a:lnTo>
                  <a:pt x="5784" y="12305"/>
                </a:lnTo>
                <a:lnTo>
                  <a:pt x="5533" y="12305"/>
                </a:lnTo>
                <a:lnTo>
                  <a:pt x="5439" y="23622"/>
                </a:lnTo>
                <a:lnTo>
                  <a:pt x="5439" y="22619"/>
                </a:lnTo>
                <a:lnTo>
                  <a:pt x="5173" y="22619"/>
                </a:lnTo>
                <a:lnTo>
                  <a:pt x="5094" y="25534"/>
                </a:lnTo>
                <a:lnTo>
                  <a:pt x="5079" y="25095"/>
                </a:lnTo>
                <a:lnTo>
                  <a:pt x="4890" y="12399"/>
                </a:lnTo>
                <a:lnTo>
                  <a:pt x="4640" y="12383"/>
                </a:lnTo>
                <a:lnTo>
                  <a:pt x="4452" y="14813"/>
                </a:lnTo>
                <a:lnTo>
                  <a:pt x="4405" y="23214"/>
                </a:lnTo>
                <a:lnTo>
                  <a:pt x="4358" y="18277"/>
                </a:lnTo>
                <a:lnTo>
                  <a:pt x="4185" y="11584"/>
                </a:lnTo>
                <a:lnTo>
                  <a:pt x="3919" y="11584"/>
                </a:lnTo>
                <a:lnTo>
                  <a:pt x="3746" y="19687"/>
                </a:lnTo>
                <a:lnTo>
                  <a:pt x="3668" y="26851"/>
                </a:lnTo>
                <a:lnTo>
                  <a:pt x="3637" y="24985"/>
                </a:lnTo>
                <a:lnTo>
                  <a:pt x="3386" y="24985"/>
                </a:lnTo>
                <a:lnTo>
                  <a:pt x="3354" y="27744"/>
                </a:lnTo>
                <a:lnTo>
                  <a:pt x="3276" y="19468"/>
                </a:lnTo>
                <a:lnTo>
                  <a:pt x="2868" y="20534"/>
                </a:lnTo>
                <a:lnTo>
                  <a:pt x="2759" y="12665"/>
                </a:lnTo>
                <a:lnTo>
                  <a:pt x="2492" y="12665"/>
                </a:lnTo>
                <a:lnTo>
                  <a:pt x="2320" y="22822"/>
                </a:lnTo>
                <a:lnTo>
                  <a:pt x="2226" y="30174"/>
                </a:lnTo>
                <a:lnTo>
                  <a:pt x="2210" y="29829"/>
                </a:lnTo>
                <a:lnTo>
                  <a:pt x="2022" y="29813"/>
                </a:lnTo>
                <a:lnTo>
                  <a:pt x="1865" y="17665"/>
                </a:lnTo>
                <a:lnTo>
                  <a:pt x="1677" y="12368"/>
                </a:lnTo>
                <a:lnTo>
                  <a:pt x="1426" y="12368"/>
                </a:lnTo>
                <a:lnTo>
                  <a:pt x="1348" y="22493"/>
                </a:lnTo>
                <a:lnTo>
                  <a:pt x="1332" y="20361"/>
                </a:lnTo>
                <a:lnTo>
                  <a:pt x="1066" y="20361"/>
                </a:lnTo>
                <a:lnTo>
                  <a:pt x="909" y="29985"/>
                </a:lnTo>
                <a:lnTo>
                  <a:pt x="799" y="18559"/>
                </a:lnTo>
                <a:lnTo>
                  <a:pt x="533" y="18559"/>
                </a:lnTo>
                <a:lnTo>
                  <a:pt x="455" y="26819"/>
                </a:lnTo>
                <a:lnTo>
                  <a:pt x="267" y="14640"/>
                </a:lnTo>
                <a:lnTo>
                  <a:pt x="0" y="14640"/>
                </a:lnTo>
                <a:lnTo>
                  <a:pt x="188" y="25785"/>
                </a:lnTo>
                <a:lnTo>
                  <a:pt x="361" y="37525"/>
                </a:lnTo>
                <a:lnTo>
                  <a:pt x="627" y="37525"/>
                </a:lnTo>
                <a:lnTo>
                  <a:pt x="674" y="32509"/>
                </a:lnTo>
                <a:lnTo>
                  <a:pt x="721" y="37431"/>
                </a:lnTo>
                <a:lnTo>
                  <a:pt x="972" y="37431"/>
                </a:lnTo>
                <a:lnTo>
                  <a:pt x="1160" y="30816"/>
                </a:lnTo>
                <a:lnTo>
                  <a:pt x="1160" y="29923"/>
                </a:lnTo>
                <a:lnTo>
                  <a:pt x="1238" y="37493"/>
                </a:lnTo>
                <a:lnTo>
                  <a:pt x="1505" y="37493"/>
                </a:lnTo>
                <a:lnTo>
                  <a:pt x="1630" y="19970"/>
                </a:lnTo>
                <a:lnTo>
                  <a:pt x="1771" y="31255"/>
                </a:lnTo>
                <a:lnTo>
                  <a:pt x="1991" y="31271"/>
                </a:lnTo>
                <a:lnTo>
                  <a:pt x="2132" y="37885"/>
                </a:lnTo>
                <a:lnTo>
                  <a:pt x="2398" y="37885"/>
                </a:lnTo>
                <a:lnTo>
                  <a:pt x="2571" y="22822"/>
                </a:lnTo>
                <a:lnTo>
                  <a:pt x="2602" y="20769"/>
                </a:lnTo>
                <a:lnTo>
                  <a:pt x="2665" y="24782"/>
                </a:lnTo>
                <a:lnTo>
                  <a:pt x="2931" y="24782"/>
                </a:lnTo>
                <a:lnTo>
                  <a:pt x="3041" y="22148"/>
                </a:lnTo>
                <a:lnTo>
                  <a:pt x="3198" y="41005"/>
                </a:lnTo>
                <a:lnTo>
                  <a:pt x="3464" y="41005"/>
                </a:lnTo>
                <a:lnTo>
                  <a:pt x="3527" y="35456"/>
                </a:lnTo>
                <a:lnTo>
                  <a:pt x="3558" y="37932"/>
                </a:lnTo>
                <a:lnTo>
                  <a:pt x="3825" y="37932"/>
                </a:lnTo>
                <a:lnTo>
                  <a:pt x="3997" y="19687"/>
                </a:lnTo>
                <a:lnTo>
                  <a:pt x="4060" y="16944"/>
                </a:lnTo>
                <a:lnTo>
                  <a:pt x="4091" y="18292"/>
                </a:lnTo>
                <a:lnTo>
                  <a:pt x="4279" y="40973"/>
                </a:lnTo>
                <a:lnTo>
                  <a:pt x="4530" y="40973"/>
                </a:lnTo>
                <a:lnTo>
                  <a:pt x="4702" y="17101"/>
                </a:lnTo>
                <a:lnTo>
                  <a:pt x="4812" y="25095"/>
                </a:lnTo>
                <a:lnTo>
                  <a:pt x="4985" y="29343"/>
                </a:lnTo>
                <a:lnTo>
                  <a:pt x="5251" y="29343"/>
                </a:lnTo>
                <a:lnTo>
                  <a:pt x="5251" y="29202"/>
                </a:lnTo>
                <a:lnTo>
                  <a:pt x="5345" y="36412"/>
                </a:lnTo>
                <a:lnTo>
                  <a:pt x="5611" y="36412"/>
                </a:lnTo>
                <a:lnTo>
                  <a:pt x="5674" y="27838"/>
                </a:lnTo>
                <a:lnTo>
                  <a:pt x="5706" y="31381"/>
                </a:lnTo>
                <a:lnTo>
                  <a:pt x="5972" y="31381"/>
                </a:lnTo>
                <a:lnTo>
                  <a:pt x="6019" y="25518"/>
                </a:lnTo>
                <a:lnTo>
                  <a:pt x="6066" y="30252"/>
                </a:lnTo>
                <a:lnTo>
                  <a:pt x="6254" y="32164"/>
                </a:lnTo>
                <a:lnTo>
                  <a:pt x="6411" y="32807"/>
                </a:lnTo>
                <a:lnTo>
                  <a:pt x="6427" y="32885"/>
                </a:lnTo>
                <a:lnTo>
                  <a:pt x="6599" y="36302"/>
                </a:lnTo>
                <a:lnTo>
                  <a:pt x="6865" y="36302"/>
                </a:lnTo>
                <a:lnTo>
                  <a:pt x="7038" y="29061"/>
                </a:lnTo>
                <a:lnTo>
                  <a:pt x="7116" y="28841"/>
                </a:lnTo>
                <a:lnTo>
                  <a:pt x="7398" y="29453"/>
                </a:lnTo>
                <a:lnTo>
                  <a:pt x="7524" y="18528"/>
                </a:lnTo>
                <a:lnTo>
                  <a:pt x="7681" y="32744"/>
                </a:lnTo>
                <a:lnTo>
                  <a:pt x="7869" y="34578"/>
                </a:lnTo>
                <a:lnTo>
                  <a:pt x="8119" y="34562"/>
                </a:lnTo>
                <a:lnTo>
                  <a:pt x="8213" y="22383"/>
                </a:lnTo>
                <a:lnTo>
                  <a:pt x="8213" y="22822"/>
                </a:lnTo>
                <a:lnTo>
                  <a:pt x="8449" y="22822"/>
                </a:lnTo>
                <a:lnTo>
                  <a:pt x="8574" y="29139"/>
                </a:lnTo>
                <a:lnTo>
                  <a:pt x="8762" y="36819"/>
                </a:lnTo>
                <a:lnTo>
                  <a:pt x="9028" y="36819"/>
                </a:lnTo>
                <a:lnTo>
                  <a:pt x="9091" y="30910"/>
                </a:lnTo>
                <a:lnTo>
                  <a:pt x="9123" y="32885"/>
                </a:lnTo>
                <a:lnTo>
                  <a:pt x="9389" y="32901"/>
                </a:lnTo>
                <a:lnTo>
                  <a:pt x="9561" y="29484"/>
                </a:lnTo>
                <a:lnTo>
                  <a:pt x="9593" y="26976"/>
                </a:lnTo>
                <a:lnTo>
                  <a:pt x="9655" y="35330"/>
                </a:lnTo>
                <a:lnTo>
                  <a:pt x="9844" y="42321"/>
                </a:lnTo>
                <a:lnTo>
                  <a:pt x="10110" y="42321"/>
                </a:lnTo>
                <a:lnTo>
                  <a:pt x="10251" y="37227"/>
                </a:lnTo>
                <a:lnTo>
                  <a:pt x="10439" y="37854"/>
                </a:lnTo>
                <a:lnTo>
                  <a:pt x="10831" y="22760"/>
                </a:lnTo>
                <a:lnTo>
                  <a:pt x="10925" y="33340"/>
                </a:lnTo>
                <a:lnTo>
                  <a:pt x="11192" y="33340"/>
                </a:lnTo>
                <a:lnTo>
                  <a:pt x="11286" y="37446"/>
                </a:lnTo>
                <a:lnTo>
                  <a:pt x="11552" y="37446"/>
                </a:lnTo>
                <a:lnTo>
                  <a:pt x="11819" y="21772"/>
                </a:lnTo>
                <a:lnTo>
                  <a:pt x="11834" y="22211"/>
                </a:lnTo>
                <a:lnTo>
                  <a:pt x="12007" y="39610"/>
                </a:lnTo>
                <a:lnTo>
                  <a:pt x="12273" y="39625"/>
                </a:lnTo>
                <a:lnTo>
                  <a:pt x="12351" y="35142"/>
                </a:lnTo>
                <a:lnTo>
                  <a:pt x="12367" y="36004"/>
                </a:lnTo>
                <a:lnTo>
                  <a:pt x="12634" y="36004"/>
                </a:lnTo>
                <a:lnTo>
                  <a:pt x="12634" y="35879"/>
                </a:lnTo>
                <a:lnTo>
                  <a:pt x="12728" y="39515"/>
                </a:lnTo>
                <a:lnTo>
                  <a:pt x="12994" y="39515"/>
                </a:lnTo>
                <a:lnTo>
                  <a:pt x="13182" y="31365"/>
                </a:lnTo>
                <a:lnTo>
                  <a:pt x="13339" y="10643"/>
                </a:lnTo>
                <a:lnTo>
                  <a:pt x="13464" y="15189"/>
                </a:lnTo>
                <a:lnTo>
                  <a:pt x="13637" y="32791"/>
                </a:lnTo>
                <a:lnTo>
                  <a:pt x="13903" y="32807"/>
                </a:lnTo>
                <a:lnTo>
                  <a:pt x="14076" y="31647"/>
                </a:lnTo>
                <a:lnTo>
                  <a:pt x="14232" y="17869"/>
                </a:lnTo>
                <a:lnTo>
                  <a:pt x="14452" y="17885"/>
                </a:lnTo>
                <a:lnTo>
                  <a:pt x="14467" y="17665"/>
                </a:lnTo>
                <a:lnTo>
                  <a:pt x="14546" y="18622"/>
                </a:lnTo>
                <a:lnTo>
                  <a:pt x="14812" y="18606"/>
                </a:lnTo>
                <a:lnTo>
                  <a:pt x="14922" y="11694"/>
                </a:lnTo>
                <a:lnTo>
                  <a:pt x="15094" y="40440"/>
                </a:lnTo>
                <a:lnTo>
                  <a:pt x="15361" y="40440"/>
                </a:lnTo>
                <a:lnTo>
                  <a:pt x="15533" y="26804"/>
                </a:lnTo>
                <a:lnTo>
                  <a:pt x="15549" y="25800"/>
                </a:lnTo>
                <a:lnTo>
                  <a:pt x="15643" y="40613"/>
                </a:lnTo>
                <a:lnTo>
                  <a:pt x="15894" y="40628"/>
                </a:lnTo>
                <a:lnTo>
                  <a:pt x="16082" y="33497"/>
                </a:lnTo>
                <a:lnTo>
                  <a:pt x="16270" y="18010"/>
                </a:lnTo>
                <a:lnTo>
                  <a:pt x="16380" y="11772"/>
                </a:lnTo>
                <a:lnTo>
                  <a:pt x="16552" y="25362"/>
                </a:lnTo>
                <a:lnTo>
                  <a:pt x="16725" y="44359"/>
                </a:lnTo>
                <a:lnTo>
                  <a:pt x="16991" y="44359"/>
                </a:lnTo>
                <a:lnTo>
                  <a:pt x="17101" y="30236"/>
                </a:lnTo>
                <a:lnTo>
                  <a:pt x="17101" y="30299"/>
                </a:lnTo>
                <a:lnTo>
                  <a:pt x="17352" y="30299"/>
                </a:lnTo>
                <a:lnTo>
                  <a:pt x="17461" y="20863"/>
                </a:lnTo>
                <a:lnTo>
                  <a:pt x="17634" y="43042"/>
                </a:lnTo>
                <a:lnTo>
                  <a:pt x="17900" y="43042"/>
                </a:lnTo>
                <a:lnTo>
                  <a:pt x="18088" y="20236"/>
                </a:lnTo>
                <a:lnTo>
                  <a:pt x="18088" y="20158"/>
                </a:lnTo>
                <a:lnTo>
                  <a:pt x="18182" y="24484"/>
                </a:lnTo>
                <a:lnTo>
                  <a:pt x="18370" y="38700"/>
                </a:lnTo>
                <a:lnTo>
                  <a:pt x="18637" y="38700"/>
                </a:lnTo>
                <a:lnTo>
                  <a:pt x="18809" y="32431"/>
                </a:lnTo>
                <a:lnTo>
                  <a:pt x="18825" y="31725"/>
                </a:lnTo>
                <a:lnTo>
                  <a:pt x="18919" y="40785"/>
                </a:lnTo>
                <a:lnTo>
                  <a:pt x="19185" y="40785"/>
                </a:lnTo>
                <a:lnTo>
                  <a:pt x="19358" y="22164"/>
                </a:lnTo>
                <a:lnTo>
                  <a:pt x="19499" y="26851"/>
                </a:lnTo>
                <a:lnTo>
                  <a:pt x="19671" y="26114"/>
                </a:lnTo>
                <a:lnTo>
                  <a:pt x="19828" y="36475"/>
                </a:lnTo>
                <a:lnTo>
                  <a:pt x="20079" y="36490"/>
                </a:lnTo>
                <a:lnTo>
                  <a:pt x="20204" y="42039"/>
                </a:lnTo>
                <a:lnTo>
                  <a:pt x="20455" y="42055"/>
                </a:lnTo>
                <a:lnTo>
                  <a:pt x="20643" y="40832"/>
                </a:lnTo>
                <a:lnTo>
                  <a:pt x="20831" y="35377"/>
                </a:lnTo>
                <a:lnTo>
                  <a:pt x="20941" y="21584"/>
                </a:lnTo>
                <a:lnTo>
                  <a:pt x="21113" y="37854"/>
                </a:lnTo>
                <a:lnTo>
                  <a:pt x="21380" y="37854"/>
                </a:lnTo>
                <a:lnTo>
                  <a:pt x="21427" y="29217"/>
                </a:lnTo>
                <a:lnTo>
                  <a:pt x="21490" y="36757"/>
                </a:lnTo>
                <a:lnTo>
                  <a:pt x="21740" y="36757"/>
                </a:lnTo>
                <a:lnTo>
                  <a:pt x="21834" y="32133"/>
                </a:lnTo>
                <a:lnTo>
                  <a:pt x="21850" y="32791"/>
                </a:lnTo>
                <a:lnTo>
                  <a:pt x="22117" y="32776"/>
                </a:lnTo>
                <a:lnTo>
                  <a:pt x="22242" y="22274"/>
                </a:lnTo>
                <a:lnTo>
                  <a:pt x="22399" y="36914"/>
                </a:lnTo>
                <a:lnTo>
                  <a:pt x="22665" y="36914"/>
                </a:lnTo>
                <a:lnTo>
                  <a:pt x="22822" y="25942"/>
                </a:lnTo>
                <a:lnTo>
                  <a:pt x="23010" y="26694"/>
                </a:lnTo>
                <a:lnTo>
                  <a:pt x="23104" y="21709"/>
                </a:lnTo>
                <a:lnTo>
                  <a:pt x="23135" y="22854"/>
                </a:lnTo>
                <a:lnTo>
                  <a:pt x="23402" y="22854"/>
                </a:lnTo>
                <a:lnTo>
                  <a:pt x="23559" y="19374"/>
                </a:lnTo>
                <a:lnTo>
                  <a:pt x="23684" y="39735"/>
                </a:lnTo>
                <a:lnTo>
                  <a:pt x="23950" y="39735"/>
                </a:lnTo>
                <a:lnTo>
                  <a:pt x="24013" y="31396"/>
                </a:lnTo>
                <a:lnTo>
                  <a:pt x="24060" y="35440"/>
                </a:lnTo>
                <a:lnTo>
                  <a:pt x="24233" y="40863"/>
                </a:lnTo>
                <a:lnTo>
                  <a:pt x="24499" y="40848"/>
                </a:lnTo>
                <a:lnTo>
                  <a:pt x="24671" y="29735"/>
                </a:lnTo>
                <a:lnTo>
                  <a:pt x="24797" y="46334"/>
                </a:lnTo>
                <a:lnTo>
                  <a:pt x="25048" y="46334"/>
                </a:lnTo>
                <a:lnTo>
                  <a:pt x="25236" y="42384"/>
                </a:lnTo>
                <a:lnTo>
                  <a:pt x="25298" y="36976"/>
                </a:lnTo>
                <a:lnTo>
                  <a:pt x="25345" y="40205"/>
                </a:lnTo>
                <a:lnTo>
                  <a:pt x="25612" y="40205"/>
                </a:lnTo>
                <a:lnTo>
                  <a:pt x="25628" y="39860"/>
                </a:lnTo>
                <a:lnTo>
                  <a:pt x="25706" y="43152"/>
                </a:lnTo>
                <a:lnTo>
                  <a:pt x="25972" y="43152"/>
                </a:lnTo>
                <a:lnTo>
                  <a:pt x="26161" y="36772"/>
                </a:lnTo>
                <a:lnTo>
                  <a:pt x="26349" y="29092"/>
                </a:lnTo>
                <a:lnTo>
                  <a:pt x="26427" y="21035"/>
                </a:lnTo>
                <a:lnTo>
                  <a:pt x="26631" y="39453"/>
                </a:lnTo>
                <a:lnTo>
                  <a:pt x="26897" y="39453"/>
                </a:lnTo>
                <a:lnTo>
                  <a:pt x="27085" y="29954"/>
                </a:lnTo>
                <a:lnTo>
                  <a:pt x="27258" y="19249"/>
                </a:lnTo>
                <a:lnTo>
                  <a:pt x="27446" y="19484"/>
                </a:lnTo>
                <a:lnTo>
                  <a:pt x="27477" y="17289"/>
                </a:lnTo>
                <a:lnTo>
                  <a:pt x="27556" y="24092"/>
                </a:lnTo>
                <a:lnTo>
                  <a:pt x="27822" y="28293"/>
                </a:lnTo>
                <a:lnTo>
                  <a:pt x="28198" y="25894"/>
                </a:lnTo>
                <a:lnTo>
                  <a:pt x="28355" y="13324"/>
                </a:lnTo>
                <a:lnTo>
                  <a:pt x="28480" y="21662"/>
                </a:lnTo>
                <a:lnTo>
                  <a:pt x="28747" y="21662"/>
                </a:lnTo>
                <a:lnTo>
                  <a:pt x="28904" y="17665"/>
                </a:lnTo>
                <a:lnTo>
                  <a:pt x="29045" y="22195"/>
                </a:lnTo>
                <a:lnTo>
                  <a:pt x="29233" y="22415"/>
                </a:lnTo>
                <a:lnTo>
                  <a:pt x="29405" y="43434"/>
                </a:lnTo>
                <a:lnTo>
                  <a:pt x="29672" y="43434"/>
                </a:lnTo>
                <a:lnTo>
                  <a:pt x="29860" y="17070"/>
                </a:lnTo>
                <a:lnTo>
                  <a:pt x="29891" y="15691"/>
                </a:lnTo>
                <a:lnTo>
                  <a:pt x="29969" y="22619"/>
                </a:lnTo>
                <a:lnTo>
                  <a:pt x="30205" y="22634"/>
                </a:lnTo>
                <a:lnTo>
                  <a:pt x="30346" y="42807"/>
                </a:lnTo>
                <a:lnTo>
                  <a:pt x="30596" y="42807"/>
                </a:lnTo>
                <a:lnTo>
                  <a:pt x="30784" y="25032"/>
                </a:lnTo>
                <a:lnTo>
                  <a:pt x="30957" y="12650"/>
                </a:lnTo>
                <a:lnTo>
                  <a:pt x="31082" y="20659"/>
                </a:lnTo>
                <a:lnTo>
                  <a:pt x="31333" y="20659"/>
                </a:lnTo>
                <a:lnTo>
                  <a:pt x="31458" y="34155"/>
                </a:lnTo>
                <a:lnTo>
                  <a:pt x="31709" y="34155"/>
                </a:lnTo>
                <a:lnTo>
                  <a:pt x="31819" y="19374"/>
                </a:lnTo>
                <a:lnTo>
                  <a:pt x="32007" y="28982"/>
                </a:lnTo>
                <a:lnTo>
                  <a:pt x="32274" y="28967"/>
                </a:lnTo>
                <a:lnTo>
                  <a:pt x="32446" y="9327"/>
                </a:lnTo>
                <a:lnTo>
                  <a:pt x="32571" y="10941"/>
                </a:lnTo>
                <a:lnTo>
                  <a:pt x="32759" y="41177"/>
                </a:lnTo>
                <a:lnTo>
                  <a:pt x="33026" y="41177"/>
                </a:lnTo>
                <a:lnTo>
                  <a:pt x="33198" y="23778"/>
                </a:lnTo>
                <a:lnTo>
                  <a:pt x="33324" y="47995"/>
                </a:lnTo>
                <a:lnTo>
                  <a:pt x="33574" y="47995"/>
                </a:lnTo>
                <a:lnTo>
                  <a:pt x="33637" y="33622"/>
                </a:lnTo>
                <a:lnTo>
                  <a:pt x="33684" y="43591"/>
                </a:lnTo>
                <a:lnTo>
                  <a:pt x="33951" y="43591"/>
                </a:lnTo>
                <a:lnTo>
                  <a:pt x="34029" y="40315"/>
                </a:lnTo>
                <a:lnTo>
                  <a:pt x="34060" y="41130"/>
                </a:lnTo>
                <a:lnTo>
                  <a:pt x="34327" y="41114"/>
                </a:lnTo>
                <a:lnTo>
                  <a:pt x="34358" y="37196"/>
                </a:lnTo>
                <a:lnTo>
                  <a:pt x="34437" y="46067"/>
                </a:lnTo>
                <a:lnTo>
                  <a:pt x="34703" y="46067"/>
                </a:lnTo>
                <a:lnTo>
                  <a:pt x="34766" y="38747"/>
                </a:lnTo>
                <a:lnTo>
                  <a:pt x="34813" y="44296"/>
                </a:lnTo>
                <a:lnTo>
                  <a:pt x="35064" y="44296"/>
                </a:lnTo>
                <a:lnTo>
                  <a:pt x="35252" y="32305"/>
                </a:lnTo>
                <a:lnTo>
                  <a:pt x="35408" y="23716"/>
                </a:lnTo>
                <a:lnTo>
                  <a:pt x="35565" y="44845"/>
                </a:lnTo>
                <a:lnTo>
                  <a:pt x="36004" y="43309"/>
                </a:lnTo>
                <a:lnTo>
                  <a:pt x="36067" y="36224"/>
                </a:lnTo>
                <a:lnTo>
                  <a:pt x="36114" y="44124"/>
                </a:lnTo>
                <a:lnTo>
                  <a:pt x="36380" y="44139"/>
                </a:lnTo>
                <a:lnTo>
                  <a:pt x="36459" y="40362"/>
                </a:lnTo>
                <a:lnTo>
                  <a:pt x="36490" y="41835"/>
                </a:lnTo>
                <a:lnTo>
                  <a:pt x="36756" y="41835"/>
                </a:lnTo>
                <a:lnTo>
                  <a:pt x="36882" y="36459"/>
                </a:lnTo>
                <a:lnTo>
                  <a:pt x="37054" y="38638"/>
                </a:lnTo>
                <a:lnTo>
                  <a:pt x="37242" y="48152"/>
                </a:lnTo>
                <a:lnTo>
                  <a:pt x="37509" y="48152"/>
                </a:lnTo>
                <a:lnTo>
                  <a:pt x="37697" y="23904"/>
                </a:lnTo>
                <a:lnTo>
                  <a:pt x="37885" y="21004"/>
                </a:lnTo>
                <a:lnTo>
                  <a:pt x="37901" y="18778"/>
                </a:lnTo>
                <a:lnTo>
                  <a:pt x="37995" y="28575"/>
                </a:lnTo>
                <a:lnTo>
                  <a:pt x="38261" y="28575"/>
                </a:lnTo>
                <a:lnTo>
                  <a:pt x="38277" y="27211"/>
                </a:lnTo>
                <a:lnTo>
                  <a:pt x="38371" y="41459"/>
                </a:lnTo>
                <a:lnTo>
                  <a:pt x="38622" y="41459"/>
                </a:lnTo>
                <a:lnTo>
                  <a:pt x="38810" y="23261"/>
                </a:lnTo>
                <a:lnTo>
                  <a:pt x="38872" y="21349"/>
                </a:lnTo>
                <a:lnTo>
                  <a:pt x="38935" y="22822"/>
                </a:lnTo>
                <a:lnTo>
                  <a:pt x="39186" y="22822"/>
                </a:lnTo>
                <a:lnTo>
                  <a:pt x="39249" y="19405"/>
                </a:lnTo>
                <a:lnTo>
                  <a:pt x="39311" y="23089"/>
                </a:lnTo>
                <a:lnTo>
                  <a:pt x="39562" y="23089"/>
                </a:lnTo>
                <a:lnTo>
                  <a:pt x="39672" y="15628"/>
                </a:lnTo>
                <a:lnTo>
                  <a:pt x="39687" y="15973"/>
                </a:lnTo>
                <a:lnTo>
                  <a:pt x="39891" y="15973"/>
                </a:lnTo>
                <a:lnTo>
                  <a:pt x="40064" y="40048"/>
                </a:lnTo>
                <a:lnTo>
                  <a:pt x="40314" y="40048"/>
                </a:lnTo>
                <a:lnTo>
                  <a:pt x="40503" y="25832"/>
                </a:lnTo>
                <a:lnTo>
                  <a:pt x="40659" y="18167"/>
                </a:lnTo>
                <a:lnTo>
                  <a:pt x="40863" y="18151"/>
                </a:lnTo>
                <a:lnTo>
                  <a:pt x="41004" y="47149"/>
                </a:lnTo>
                <a:lnTo>
                  <a:pt x="41255" y="47149"/>
                </a:lnTo>
                <a:lnTo>
                  <a:pt x="41443" y="29139"/>
                </a:lnTo>
                <a:lnTo>
                  <a:pt x="41631" y="24703"/>
                </a:lnTo>
                <a:lnTo>
                  <a:pt x="41662" y="22634"/>
                </a:lnTo>
                <a:lnTo>
                  <a:pt x="41756" y="41475"/>
                </a:lnTo>
                <a:lnTo>
                  <a:pt x="42023" y="41475"/>
                </a:lnTo>
                <a:lnTo>
                  <a:pt x="42117" y="27180"/>
                </a:lnTo>
                <a:lnTo>
                  <a:pt x="42321" y="37227"/>
                </a:lnTo>
                <a:lnTo>
                  <a:pt x="42587" y="37227"/>
                </a:lnTo>
                <a:lnTo>
                  <a:pt x="42713" y="15173"/>
                </a:lnTo>
                <a:lnTo>
                  <a:pt x="42885" y="27493"/>
                </a:lnTo>
                <a:lnTo>
                  <a:pt x="43073" y="39641"/>
                </a:lnTo>
                <a:lnTo>
                  <a:pt x="43340" y="39641"/>
                </a:lnTo>
                <a:lnTo>
                  <a:pt x="43528" y="17336"/>
                </a:lnTo>
                <a:lnTo>
                  <a:pt x="43543" y="16662"/>
                </a:lnTo>
                <a:lnTo>
                  <a:pt x="43637" y="21741"/>
                </a:lnTo>
                <a:lnTo>
                  <a:pt x="43904" y="21756"/>
                </a:lnTo>
                <a:lnTo>
                  <a:pt x="43920" y="21130"/>
                </a:lnTo>
                <a:lnTo>
                  <a:pt x="44029" y="28465"/>
                </a:lnTo>
                <a:lnTo>
                  <a:pt x="44217" y="31286"/>
                </a:lnTo>
                <a:lnTo>
                  <a:pt x="44405" y="40628"/>
                </a:lnTo>
                <a:lnTo>
                  <a:pt x="44656" y="40628"/>
                </a:lnTo>
                <a:lnTo>
                  <a:pt x="44844" y="11819"/>
                </a:lnTo>
                <a:lnTo>
                  <a:pt x="44970" y="28230"/>
                </a:lnTo>
                <a:lnTo>
                  <a:pt x="45158" y="49970"/>
                </a:lnTo>
                <a:lnTo>
                  <a:pt x="45424" y="49970"/>
                </a:lnTo>
                <a:lnTo>
                  <a:pt x="45581" y="9922"/>
                </a:lnTo>
                <a:lnTo>
                  <a:pt x="45722" y="33873"/>
                </a:lnTo>
                <a:lnTo>
                  <a:pt x="45989" y="33873"/>
                </a:lnTo>
                <a:lnTo>
                  <a:pt x="46036" y="30659"/>
                </a:lnTo>
                <a:lnTo>
                  <a:pt x="46098" y="37885"/>
                </a:lnTo>
                <a:lnTo>
                  <a:pt x="46302" y="45926"/>
                </a:lnTo>
                <a:lnTo>
                  <a:pt x="46553" y="45926"/>
                </a:lnTo>
                <a:lnTo>
                  <a:pt x="46631" y="39124"/>
                </a:lnTo>
                <a:lnTo>
                  <a:pt x="46678" y="43418"/>
                </a:lnTo>
                <a:lnTo>
                  <a:pt x="46929" y="43418"/>
                </a:lnTo>
                <a:lnTo>
                  <a:pt x="47133" y="30440"/>
                </a:lnTo>
                <a:lnTo>
                  <a:pt x="47180" y="29562"/>
                </a:lnTo>
                <a:lnTo>
                  <a:pt x="47242" y="30503"/>
                </a:lnTo>
                <a:lnTo>
                  <a:pt x="47431" y="32305"/>
                </a:lnTo>
                <a:lnTo>
                  <a:pt x="47697" y="32305"/>
                </a:lnTo>
                <a:lnTo>
                  <a:pt x="47713" y="30644"/>
                </a:lnTo>
                <a:lnTo>
                  <a:pt x="47822" y="43105"/>
                </a:lnTo>
                <a:lnTo>
                  <a:pt x="48011" y="47556"/>
                </a:lnTo>
                <a:lnTo>
                  <a:pt x="48261" y="47556"/>
                </a:lnTo>
                <a:lnTo>
                  <a:pt x="48402" y="26647"/>
                </a:lnTo>
                <a:lnTo>
                  <a:pt x="48653" y="26631"/>
                </a:lnTo>
                <a:lnTo>
                  <a:pt x="48794" y="8700"/>
                </a:lnTo>
                <a:lnTo>
                  <a:pt x="49155" y="35989"/>
                </a:lnTo>
                <a:lnTo>
                  <a:pt x="49406" y="35973"/>
                </a:lnTo>
                <a:lnTo>
                  <a:pt x="49594" y="13747"/>
                </a:lnTo>
                <a:lnTo>
                  <a:pt x="49625" y="12164"/>
                </a:lnTo>
                <a:lnTo>
                  <a:pt x="49719" y="20926"/>
                </a:lnTo>
                <a:lnTo>
                  <a:pt x="49907" y="47212"/>
                </a:lnTo>
                <a:lnTo>
                  <a:pt x="50174" y="47243"/>
                </a:lnTo>
                <a:lnTo>
                  <a:pt x="50362" y="46083"/>
                </a:lnTo>
                <a:lnTo>
                  <a:pt x="50550" y="33073"/>
                </a:lnTo>
                <a:lnTo>
                  <a:pt x="50738" y="16976"/>
                </a:lnTo>
                <a:lnTo>
                  <a:pt x="50863" y="44312"/>
                </a:lnTo>
                <a:lnTo>
                  <a:pt x="51130" y="44312"/>
                </a:lnTo>
                <a:lnTo>
                  <a:pt x="51224" y="24735"/>
                </a:lnTo>
                <a:lnTo>
                  <a:pt x="51255" y="29139"/>
                </a:lnTo>
                <a:lnTo>
                  <a:pt x="51506" y="29139"/>
                </a:lnTo>
                <a:lnTo>
                  <a:pt x="51647" y="12258"/>
                </a:lnTo>
                <a:lnTo>
                  <a:pt x="51819" y="25079"/>
                </a:lnTo>
                <a:lnTo>
                  <a:pt x="52007" y="27728"/>
                </a:lnTo>
                <a:lnTo>
                  <a:pt x="52211" y="29735"/>
                </a:lnTo>
                <a:lnTo>
                  <a:pt x="52462" y="29719"/>
                </a:lnTo>
                <a:lnTo>
                  <a:pt x="52509" y="25597"/>
                </a:lnTo>
                <a:lnTo>
                  <a:pt x="52587" y="39359"/>
                </a:lnTo>
                <a:lnTo>
                  <a:pt x="52854" y="39359"/>
                </a:lnTo>
                <a:lnTo>
                  <a:pt x="52932" y="35252"/>
                </a:lnTo>
                <a:lnTo>
                  <a:pt x="53167" y="46224"/>
                </a:lnTo>
                <a:lnTo>
                  <a:pt x="53418" y="46224"/>
                </a:lnTo>
                <a:lnTo>
                  <a:pt x="53622" y="34735"/>
                </a:lnTo>
                <a:lnTo>
                  <a:pt x="53685" y="24938"/>
                </a:lnTo>
                <a:lnTo>
                  <a:pt x="53732" y="32572"/>
                </a:lnTo>
                <a:lnTo>
                  <a:pt x="53935" y="38073"/>
                </a:lnTo>
                <a:lnTo>
                  <a:pt x="54186" y="38073"/>
                </a:lnTo>
                <a:lnTo>
                  <a:pt x="54359" y="8762"/>
                </a:lnTo>
                <a:lnTo>
                  <a:pt x="54500" y="11944"/>
                </a:lnTo>
                <a:lnTo>
                  <a:pt x="54688" y="49312"/>
                </a:lnTo>
                <a:lnTo>
                  <a:pt x="54954" y="49328"/>
                </a:lnTo>
                <a:lnTo>
                  <a:pt x="55142" y="46992"/>
                </a:lnTo>
                <a:lnTo>
                  <a:pt x="55346" y="16349"/>
                </a:lnTo>
                <a:lnTo>
                  <a:pt x="55346" y="15675"/>
                </a:lnTo>
                <a:lnTo>
                  <a:pt x="55456" y="33841"/>
                </a:lnTo>
                <a:lnTo>
                  <a:pt x="55722" y="33841"/>
                </a:lnTo>
                <a:lnTo>
                  <a:pt x="55863" y="11694"/>
                </a:lnTo>
                <a:lnTo>
                  <a:pt x="56036" y="43826"/>
                </a:lnTo>
                <a:lnTo>
                  <a:pt x="56302" y="43826"/>
                </a:lnTo>
                <a:lnTo>
                  <a:pt x="56475" y="19656"/>
                </a:lnTo>
                <a:lnTo>
                  <a:pt x="56616" y="34641"/>
                </a:lnTo>
                <a:lnTo>
                  <a:pt x="56867" y="34641"/>
                </a:lnTo>
                <a:lnTo>
                  <a:pt x="56945" y="22368"/>
                </a:lnTo>
                <a:lnTo>
                  <a:pt x="56992" y="27854"/>
                </a:lnTo>
                <a:lnTo>
                  <a:pt x="57258" y="27854"/>
                </a:lnTo>
                <a:lnTo>
                  <a:pt x="57321" y="18825"/>
                </a:lnTo>
                <a:lnTo>
                  <a:pt x="57384" y="24421"/>
                </a:lnTo>
                <a:lnTo>
                  <a:pt x="57572" y="37337"/>
                </a:lnTo>
                <a:lnTo>
                  <a:pt x="57838" y="37337"/>
                </a:lnTo>
                <a:lnTo>
                  <a:pt x="57948" y="33340"/>
                </a:lnTo>
                <a:lnTo>
                  <a:pt x="57948" y="33355"/>
                </a:lnTo>
                <a:lnTo>
                  <a:pt x="58215" y="33340"/>
                </a:lnTo>
                <a:lnTo>
                  <a:pt x="58340" y="21192"/>
                </a:lnTo>
                <a:lnTo>
                  <a:pt x="58528" y="24688"/>
                </a:lnTo>
                <a:lnTo>
                  <a:pt x="58794" y="24672"/>
                </a:lnTo>
                <a:lnTo>
                  <a:pt x="58841" y="20142"/>
                </a:lnTo>
                <a:lnTo>
                  <a:pt x="58920" y="30440"/>
                </a:lnTo>
                <a:lnTo>
                  <a:pt x="59108" y="31929"/>
                </a:lnTo>
                <a:lnTo>
                  <a:pt x="59296" y="48810"/>
                </a:lnTo>
                <a:lnTo>
                  <a:pt x="59563" y="48810"/>
                </a:lnTo>
                <a:lnTo>
                  <a:pt x="59735" y="26145"/>
                </a:lnTo>
                <a:lnTo>
                  <a:pt x="59876" y="49155"/>
                </a:lnTo>
                <a:lnTo>
                  <a:pt x="60127" y="49155"/>
                </a:lnTo>
                <a:lnTo>
                  <a:pt x="60268" y="18904"/>
                </a:lnTo>
                <a:lnTo>
                  <a:pt x="60487" y="18904"/>
                </a:lnTo>
                <a:lnTo>
                  <a:pt x="60644" y="39892"/>
                </a:lnTo>
                <a:lnTo>
                  <a:pt x="60895" y="39892"/>
                </a:lnTo>
                <a:lnTo>
                  <a:pt x="60942" y="36083"/>
                </a:lnTo>
                <a:lnTo>
                  <a:pt x="61020" y="43387"/>
                </a:lnTo>
                <a:lnTo>
                  <a:pt x="61287" y="43387"/>
                </a:lnTo>
                <a:lnTo>
                  <a:pt x="61412" y="26631"/>
                </a:lnTo>
                <a:lnTo>
                  <a:pt x="61412" y="26804"/>
                </a:lnTo>
                <a:lnTo>
                  <a:pt x="61663" y="26804"/>
                </a:lnTo>
                <a:lnTo>
                  <a:pt x="61867" y="13841"/>
                </a:lnTo>
                <a:lnTo>
                  <a:pt x="62023" y="12368"/>
                </a:lnTo>
                <a:lnTo>
                  <a:pt x="62180" y="26192"/>
                </a:lnTo>
                <a:lnTo>
                  <a:pt x="62368" y="44484"/>
                </a:lnTo>
                <a:lnTo>
                  <a:pt x="62635" y="44500"/>
                </a:lnTo>
                <a:lnTo>
                  <a:pt x="62823" y="42697"/>
                </a:lnTo>
                <a:lnTo>
                  <a:pt x="63011" y="21803"/>
                </a:lnTo>
                <a:lnTo>
                  <a:pt x="63105" y="28700"/>
                </a:lnTo>
                <a:lnTo>
                  <a:pt x="63324" y="41569"/>
                </a:lnTo>
                <a:lnTo>
                  <a:pt x="63512" y="46976"/>
                </a:lnTo>
                <a:lnTo>
                  <a:pt x="63779" y="46976"/>
                </a:lnTo>
                <a:lnTo>
                  <a:pt x="63967" y="35409"/>
                </a:lnTo>
                <a:lnTo>
                  <a:pt x="64124" y="28011"/>
                </a:lnTo>
                <a:lnTo>
                  <a:pt x="64359" y="27995"/>
                </a:lnTo>
                <a:lnTo>
                  <a:pt x="64406" y="22352"/>
                </a:lnTo>
                <a:lnTo>
                  <a:pt x="64484" y="30221"/>
                </a:lnTo>
                <a:lnTo>
                  <a:pt x="64735" y="30221"/>
                </a:lnTo>
                <a:lnTo>
                  <a:pt x="64813" y="20048"/>
                </a:lnTo>
                <a:lnTo>
                  <a:pt x="64860" y="26192"/>
                </a:lnTo>
                <a:lnTo>
                  <a:pt x="65049" y="32384"/>
                </a:lnTo>
                <a:lnTo>
                  <a:pt x="65315" y="32384"/>
                </a:lnTo>
                <a:lnTo>
                  <a:pt x="65346" y="27681"/>
                </a:lnTo>
                <a:lnTo>
                  <a:pt x="65440" y="45346"/>
                </a:lnTo>
                <a:lnTo>
                  <a:pt x="65707" y="45346"/>
                </a:lnTo>
                <a:lnTo>
                  <a:pt x="65770" y="30393"/>
                </a:lnTo>
                <a:lnTo>
                  <a:pt x="65817" y="39421"/>
                </a:lnTo>
                <a:lnTo>
                  <a:pt x="66083" y="39421"/>
                </a:lnTo>
                <a:lnTo>
                  <a:pt x="66271" y="30503"/>
                </a:lnTo>
                <a:lnTo>
                  <a:pt x="66444" y="26490"/>
                </a:lnTo>
                <a:lnTo>
                  <a:pt x="66585" y="40111"/>
                </a:lnTo>
                <a:lnTo>
                  <a:pt x="66788" y="42603"/>
                </a:lnTo>
                <a:lnTo>
                  <a:pt x="67039" y="42588"/>
                </a:lnTo>
                <a:lnTo>
                  <a:pt x="67212" y="26349"/>
                </a:lnTo>
                <a:lnTo>
                  <a:pt x="67353" y="30158"/>
                </a:lnTo>
                <a:lnTo>
                  <a:pt x="67619" y="30158"/>
                </a:lnTo>
                <a:lnTo>
                  <a:pt x="67682" y="22744"/>
                </a:lnTo>
                <a:lnTo>
                  <a:pt x="67745" y="32446"/>
                </a:lnTo>
                <a:lnTo>
                  <a:pt x="67933" y="34625"/>
                </a:lnTo>
                <a:lnTo>
                  <a:pt x="68199" y="34609"/>
                </a:lnTo>
                <a:lnTo>
                  <a:pt x="68387" y="20252"/>
                </a:lnTo>
                <a:lnTo>
                  <a:pt x="68387" y="19891"/>
                </a:lnTo>
                <a:lnTo>
                  <a:pt x="68513" y="45958"/>
                </a:lnTo>
                <a:lnTo>
                  <a:pt x="68779" y="45958"/>
                </a:lnTo>
                <a:lnTo>
                  <a:pt x="68967" y="11600"/>
                </a:lnTo>
                <a:lnTo>
                  <a:pt x="69014" y="9139"/>
                </a:lnTo>
                <a:lnTo>
                  <a:pt x="69092" y="13731"/>
                </a:lnTo>
                <a:lnTo>
                  <a:pt x="69281" y="21490"/>
                </a:lnTo>
                <a:lnTo>
                  <a:pt x="69469" y="21553"/>
                </a:lnTo>
                <a:lnTo>
                  <a:pt x="69672" y="35111"/>
                </a:lnTo>
                <a:lnTo>
                  <a:pt x="69923" y="35111"/>
                </a:lnTo>
                <a:lnTo>
                  <a:pt x="70127" y="24688"/>
                </a:lnTo>
                <a:lnTo>
                  <a:pt x="70315" y="24547"/>
                </a:lnTo>
                <a:lnTo>
                  <a:pt x="70331" y="22101"/>
                </a:lnTo>
                <a:lnTo>
                  <a:pt x="70440" y="47713"/>
                </a:lnTo>
                <a:lnTo>
                  <a:pt x="70691" y="47729"/>
                </a:lnTo>
                <a:lnTo>
                  <a:pt x="70770" y="42368"/>
                </a:lnTo>
                <a:lnTo>
                  <a:pt x="70817" y="44970"/>
                </a:lnTo>
                <a:lnTo>
                  <a:pt x="71083" y="44970"/>
                </a:lnTo>
                <a:lnTo>
                  <a:pt x="71130" y="33058"/>
                </a:lnTo>
                <a:lnTo>
                  <a:pt x="71209" y="51694"/>
                </a:lnTo>
                <a:lnTo>
                  <a:pt x="71475" y="51694"/>
                </a:lnTo>
                <a:lnTo>
                  <a:pt x="71663" y="41334"/>
                </a:lnTo>
                <a:lnTo>
                  <a:pt x="71851" y="12634"/>
                </a:lnTo>
                <a:lnTo>
                  <a:pt x="72227" y="3120"/>
                </a:lnTo>
                <a:lnTo>
                  <a:pt x="72368" y="8355"/>
                </a:lnTo>
                <a:lnTo>
                  <a:pt x="72557" y="47619"/>
                </a:lnTo>
                <a:lnTo>
                  <a:pt x="72823" y="47619"/>
                </a:lnTo>
                <a:lnTo>
                  <a:pt x="72901" y="31882"/>
                </a:lnTo>
                <a:lnTo>
                  <a:pt x="72933" y="37509"/>
                </a:lnTo>
                <a:lnTo>
                  <a:pt x="73199" y="37509"/>
                </a:lnTo>
                <a:lnTo>
                  <a:pt x="73246" y="32180"/>
                </a:lnTo>
                <a:lnTo>
                  <a:pt x="73325" y="48215"/>
                </a:lnTo>
                <a:lnTo>
                  <a:pt x="73591" y="48215"/>
                </a:lnTo>
                <a:lnTo>
                  <a:pt x="73654" y="38732"/>
                </a:lnTo>
                <a:lnTo>
                  <a:pt x="73716" y="48262"/>
                </a:lnTo>
                <a:lnTo>
                  <a:pt x="73967" y="48262"/>
                </a:lnTo>
                <a:lnTo>
                  <a:pt x="74124" y="17571"/>
                </a:lnTo>
                <a:lnTo>
                  <a:pt x="74296" y="23199"/>
                </a:lnTo>
                <a:lnTo>
                  <a:pt x="74484" y="24688"/>
                </a:lnTo>
                <a:lnTo>
                  <a:pt x="74735" y="24688"/>
                </a:lnTo>
                <a:lnTo>
                  <a:pt x="74767" y="22556"/>
                </a:lnTo>
                <a:lnTo>
                  <a:pt x="74861" y="39829"/>
                </a:lnTo>
                <a:lnTo>
                  <a:pt x="75127" y="39829"/>
                </a:lnTo>
                <a:lnTo>
                  <a:pt x="75253" y="22211"/>
                </a:lnTo>
                <a:lnTo>
                  <a:pt x="75253" y="22368"/>
                </a:lnTo>
                <a:lnTo>
                  <a:pt x="75488" y="22368"/>
                </a:lnTo>
                <a:lnTo>
                  <a:pt x="75644" y="51114"/>
                </a:lnTo>
                <a:lnTo>
                  <a:pt x="75895" y="51114"/>
                </a:lnTo>
                <a:lnTo>
                  <a:pt x="76052" y="17336"/>
                </a:lnTo>
                <a:lnTo>
                  <a:pt x="76224" y="24531"/>
                </a:lnTo>
                <a:lnTo>
                  <a:pt x="76475" y="24531"/>
                </a:lnTo>
                <a:lnTo>
                  <a:pt x="76663" y="19609"/>
                </a:lnTo>
                <a:lnTo>
                  <a:pt x="76789" y="21537"/>
                </a:lnTo>
                <a:lnTo>
                  <a:pt x="76992" y="38450"/>
                </a:lnTo>
                <a:lnTo>
                  <a:pt x="77243" y="38465"/>
                </a:lnTo>
                <a:lnTo>
                  <a:pt x="77400" y="33559"/>
                </a:lnTo>
                <a:lnTo>
                  <a:pt x="77572" y="47023"/>
                </a:lnTo>
                <a:lnTo>
                  <a:pt x="77760" y="49892"/>
                </a:lnTo>
                <a:lnTo>
                  <a:pt x="78027" y="49876"/>
                </a:lnTo>
                <a:lnTo>
                  <a:pt x="78105" y="44359"/>
                </a:lnTo>
                <a:lnTo>
                  <a:pt x="78152" y="46976"/>
                </a:lnTo>
                <a:lnTo>
                  <a:pt x="78340" y="49014"/>
                </a:lnTo>
                <a:lnTo>
                  <a:pt x="78607" y="48998"/>
                </a:lnTo>
                <a:lnTo>
                  <a:pt x="78748" y="22901"/>
                </a:lnTo>
                <a:lnTo>
                  <a:pt x="78920" y="40362"/>
                </a:lnTo>
                <a:lnTo>
                  <a:pt x="79187" y="40362"/>
                </a:lnTo>
                <a:lnTo>
                  <a:pt x="79375" y="28967"/>
                </a:lnTo>
                <a:lnTo>
                  <a:pt x="79391" y="27415"/>
                </a:lnTo>
                <a:lnTo>
                  <a:pt x="79500" y="37807"/>
                </a:lnTo>
                <a:lnTo>
                  <a:pt x="79688" y="52259"/>
                </a:lnTo>
                <a:lnTo>
                  <a:pt x="79955" y="52259"/>
                </a:lnTo>
                <a:lnTo>
                  <a:pt x="80143" y="22289"/>
                </a:lnTo>
                <a:lnTo>
                  <a:pt x="80284" y="9483"/>
                </a:lnTo>
                <a:lnTo>
                  <a:pt x="80472" y="28183"/>
                </a:lnTo>
                <a:lnTo>
                  <a:pt x="80723" y="28183"/>
                </a:lnTo>
                <a:lnTo>
                  <a:pt x="80754" y="26678"/>
                </a:lnTo>
                <a:lnTo>
                  <a:pt x="80848" y="35691"/>
                </a:lnTo>
                <a:lnTo>
                  <a:pt x="81115" y="35691"/>
                </a:lnTo>
                <a:lnTo>
                  <a:pt x="81177" y="29014"/>
                </a:lnTo>
                <a:lnTo>
                  <a:pt x="81240" y="38089"/>
                </a:lnTo>
                <a:lnTo>
                  <a:pt x="81507" y="38089"/>
                </a:lnTo>
                <a:lnTo>
                  <a:pt x="81695" y="34374"/>
                </a:lnTo>
                <a:lnTo>
                  <a:pt x="81773" y="25424"/>
                </a:lnTo>
                <a:lnTo>
                  <a:pt x="81820" y="30158"/>
                </a:lnTo>
                <a:lnTo>
                  <a:pt x="82087" y="30158"/>
                </a:lnTo>
                <a:lnTo>
                  <a:pt x="82259" y="16553"/>
                </a:lnTo>
                <a:lnTo>
                  <a:pt x="82400" y="40895"/>
                </a:lnTo>
                <a:lnTo>
                  <a:pt x="82666" y="40895"/>
                </a:lnTo>
                <a:lnTo>
                  <a:pt x="82839" y="24562"/>
                </a:lnTo>
                <a:lnTo>
                  <a:pt x="82980" y="44155"/>
                </a:lnTo>
                <a:lnTo>
                  <a:pt x="83246" y="44155"/>
                </a:lnTo>
                <a:lnTo>
                  <a:pt x="83419" y="20706"/>
                </a:lnTo>
                <a:lnTo>
                  <a:pt x="83560" y="49453"/>
                </a:lnTo>
                <a:lnTo>
                  <a:pt x="83826" y="49453"/>
                </a:lnTo>
                <a:lnTo>
                  <a:pt x="84030" y="22572"/>
                </a:lnTo>
                <a:lnTo>
                  <a:pt x="84218" y="13386"/>
                </a:lnTo>
                <a:lnTo>
                  <a:pt x="84391" y="13026"/>
                </a:lnTo>
                <a:lnTo>
                  <a:pt x="84453" y="10612"/>
                </a:lnTo>
                <a:lnTo>
                  <a:pt x="84532" y="15017"/>
                </a:lnTo>
                <a:lnTo>
                  <a:pt x="84735" y="46146"/>
                </a:lnTo>
                <a:lnTo>
                  <a:pt x="84735" y="46240"/>
                </a:lnTo>
                <a:lnTo>
                  <a:pt x="84986" y="46240"/>
                </a:lnTo>
                <a:lnTo>
                  <a:pt x="85190" y="22619"/>
                </a:lnTo>
                <a:lnTo>
                  <a:pt x="85347" y="13057"/>
                </a:lnTo>
                <a:lnTo>
                  <a:pt x="85504" y="42572"/>
                </a:lnTo>
                <a:lnTo>
                  <a:pt x="85692" y="46992"/>
                </a:lnTo>
                <a:lnTo>
                  <a:pt x="85895" y="49108"/>
                </a:lnTo>
                <a:lnTo>
                  <a:pt x="86162" y="49092"/>
                </a:lnTo>
                <a:lnTo>
                  <a:pt x="86256" y="26725"/>
                </a:lnTo>
                <a:lnTo>
                  <a:pt x="86287" y="29092"/>
                </a:lnTo>
                <a:lnTo>
                  <a:pt x="86538" y="29092"/>
                </a:lnTo>
                <a:lnTo>
                  <a:pt x="86616" y="19186"/>
                </a:lnTo>
                <a:lnTo>
                  <a:pt x="86663" y="24468"/>
                </a:lnTo>
                <a:lnTo>
                  <a:pt x="86930" y="24468"/>
                </a:lnTo>
                <a:lnTo>
                  <a:pt x="86946" y="22493"/>
                </a:lnTo>
                <a:lnTo>
                  <a:pt x="87055" y="50848"/>
                </a:lnTo>
                <a:lnTo>
                  <a:pt x="87510" y="49092"/>
                </a:lnTo>
                <a:lnTo>
                  <a:pt x="87573" y="40158"/>
                </a:lnTo>
                <a:lnTo>
                  <a:pt x="87635" y="51459"/>
                </a:lnTo>
                <a:lnTo>
                  <a:pt x="87902" y="51459"/>
                </a:lnTo>
                <a:lnTo>
                  <a:pt x="88058" y="17744"/>
                </a:lnTo>
                <a:lnTo>
                  <a:pt x="88215" y="36772"/>
                </a:lnTo>
                <a:lnTo>
                  <a:pt x="88482" y="36772"/>
                </a:lnTo>
                <a:lnTo>
                  <a:pt x="88670" y="31945"/>
                </a:lnTo>
                <a:lnTo>
                  <a:pt x="88764" y="17791"/>
                </a:lnTo>
                <a:lnTo>
                  <a:pt x="88795" y="21474"/>
                </a:lnTo>
                <a:lnTo>
                  <a:pt x="88999" y="48826"/>
                </a:lnTo>
                <a:lnTo>
                  <a:pt x="89250" y="48826"/>
                </a:lnTo>
                <a:lnTo>
                  <a:pt x="89422" y="15455"/>
                </a:lnTo>
                <a:lnTo>
                  <a:pt x="89579" y="39594"/>
                </a:lnTo>
                <a:lnTo>
                  <a:pt x="89830" y="39594"/>
                </a:lnTo>
                <a:lnTo>
                  <a:pt x="90002" y="11600"/>
                </a:lnTo>
                <a:lnTo>
                  <a:pt x="90159" y="38936"/>
                </a:lnTo>
                <a:lnTo>
                  <a:pt x="90347" y="42870"/>
                </a:lnTo>
                <a:lnTo>
                  <a:pt x="90613" y="42870"/>
                </a:lnTo>
                <a:lnTo>
                  <a:pt x="90801" y="24985"/>
                </a:lnTo>
                <a:lnTo>
                  <a:pt x="90817" y="24029"/>
                </a:lnTo>
                <a:lnTo>
                  <a:pt x="90927" y="42039"/>
                </a:lnTo>
                <a:lnTo>
                  <a:pt x="91193" y="42039"/>
                </a:lnTo>
                <a:lnTo>
                  <a:pt x="91225" y="39594"/>
                </a:lnTo>
                <a:lnTo>
                  <a:pt x="91319" y="48810"/>
                </a:lnTo>
                <a:lnTo>
                  <a:pt x="91569" y="48826"/>
                </a:lnTo>
                <a:lnTo>
                  <a:pt x="91695" y="47650"/>
                </a:lnTo>
                <a:lnTo>
                  <a:pt x="91899" y="49312"/>
                </a:lnTo>
                <a:lnTo>
                  <a:pt x="92149" y="49296"/>
                </a:lnTo>
                <a:lnTo>
                  <a:pt x="92212" y="45817"/>
                </a:lnTo>
                <a:lnTo>
                  <a:pt x="92275" y="50801"/>
                </a:lnTo>
                <a:lnTo>
                  <a:pt x="92541" y="50801"/>
                </a:lnTo>
                <a:lnTo>
                  <a:pt x="92604" y="42588"/>
                </a:lnTo>
                <a:lnTo>
                  <a:pt x="92667" y="51992"/>
                </a:lnTo>
                <a:lnTo>
                  <a:pt x="92933" y="51992"/>
                </a:lnTo>
                <a:lnTo>
                  <a:pt x="93121" y="33277"/>
                </a:lnTo>
                <a:lnTo>
                  <a:pt x="93247" y="36678"/>
                </a:lnTo>
                <a:lnTo>
                  <a:pt x="93513" y="36678"/>
                </a:lnTo>
                <a:lnTo>
                  <a:pt x="93701" y="29484"/>
                </a:lnTo>
                <a:lnTo>
                  <a:pt x="93748" y="22932"/>
                </a:lnTo>
                <a:lnTo>
                  <a:pt x="93827" y="34359"/>
                </a:lnTo>
                <a:lnTo>
                  <a:pt x="94093" y="34359"/>
                </a:lnTo>
                <a:lnTo>
                  <a:pt x="94265" y="6427"/>
                </a:lnTo>
                <a:lnTo>
                  <a:pt x="94407" y="27164"/>
                </a:lnTo>
                <a:lnTo>
                  <a:pt x="94673" y="27164"/>
                </a:lnTo>
                <a:lnTo>
                  <a:pt x="94814" y="10330"/>
                </a:lnTo>
                <a:lnTo>
                  <a:pt x="95049" y="10330"/>
                </a:lnTo>
                <a:lnTo>
                  <a:pt x="95159" y="6505"/>
                </a:lnTo>
                <a:lnTo>
                  <a:pt x="95175" y="6897"/>
                </a:lnTo>
                <a:lnTo>
                  <a:pt x="95378" y="42086"/>
                </a:lnTo>
                <a:lnTo>
                  <a:pt x="95629" y="42086"/>
                </a:lnTo>
                <a:lnTo>
                  <a:pt x="95817" y="35127"/>
                </a:lnTo>
                <a:lnTo>
                  <a:pt x="95880" y="27164"/>
                </a:lnTo>
                <a:lnTo>
                  <a:pt x="95958" y="42180"/>
                </a:lnTo>
                <a:lnTo>
                  <a:pt x="96209" y="42180"/>
                </a:lnTo>
                <a:lnTo>
                  <a:pt x="96366" y="22603"/>
                </a:lnTo>
                <a:lnTo>
                  <a:pt x="96523" y="45315"/>
                </a:lnTo>
                <a:lnTo>
                  <a:pt x="96789" y="45315"/>
                </a:lnTo>
                <a:lnTo>
                  <a:pt x="96961" y="10659"/>
                </a:lnTo>
                <a:lnTo>
                  <a:pt x="97103" y="38826"/>
                </a:lnTo>
                <a:lnTo>
                  <a:pt x="97369" y="38826"/>
                </a:lnTo>
                <a:lnTo>
                  <a:pt x="97416" y="32258"/>
                </a:lnTo>
                <a:lnTo>
                  <a:pt x="97494" y="44845"/>
                </a:lnTo>
                <a:lnTo>
                  <a:pt x="97761" y="44845"/>
                </a:lnTo>
                <a:lnTo>
                  <a:pt x="97902" y="17807"/>
                </a:lnTo>
                <a:lnTo>
                  <a:pt x="98074" y="42290"/>
                </a:lnTo>
                <a:lnTo>
                  <a:pt x="98262" y="49202"/>
                </a:lnTo>
                <a:lnTo>
                  <a:pt x="98529" y="49218"/>
                </a:lnTo>
                <a:lnTo>
                  <a:pt x="98717" y="47541"/>
                </a:lnTo>
                <a:lnTo>
                  <a:pt x="98827" y="38747"/>
                </a:lnTo>
                <a:lnTo>
                  <a:pt x="99046" y="51083"/>
                </a:lnTo>
                <a:lnTo>
                  <a:pt x="99297" y="51083"/>
                </a:lnTo>
                <a:lnTo>
                  <a:pt x="99501" y="44876"/>
                </a:lnTo>
                <a:lnTo>
                  <a:pt x="99626" y="17305"/>
                </a:lnTo>
                <a:lnTo>
                  <a:pt x="99814" y="47306"/>
                </a:lnTo>
                <a:lnTo>
                  <a:pt x="100081" y="47306"/>
                </a:lnTo>
                <a:lnTo>
                  <a:pt x="100222" y="18559"/>
                </a:lnTo>
                <a:lnTo>
                  <a:pt x="100394" y="42400"/>
                </a:lnTo>
                <a:lnTo>
                  <a:pt x="100645" y="42400"/>
                </a:lnTo>
                <a:lnTo>
                  <a:pt x="100739" y="34845"/>
                </a:lnTo>
                <a:lnTo>
                  <a:pt x="100770" y="36584"/>
                </a:lnTo>
                <a:lnTo>
                  <a:pt x="101037" y="36584"/>
                </a:lnTo>
                <a:lnTo>
                  <a:pt x="101225" y="30989"/>
                </a:lnTo>
                <a:lnTo>
                  <a:pt x="101413" y="29782"/>
                </a:lnTo>
                <a:lnTo>
                  <a:pt x="101429" y="29656"/>
                </a:lnTo>
                <a:lnTo>
                  <a:pt x="101507" y="19452"/>
                </a:lnTo>
                <a:lnTo>
                  <a:pt x="101554" y="22133"/>
                </a:lnTo>
                <a:lnTo>
                  <a:pt x="101742" y="49171"/>
                </a:lnTo>
                <a:lnTo>
                  <a:pt x="102009" y="49171"/>
                </a:lnTo>
                <a:lnTo>
                  <a:pt x="102150" y="15471"/>
                </a:lnTo>
                <a:lnTo>
                  <a:pt x="102322" y="15926"/>
                </a:lnTo>
                <a:lnTo>
                  <a:pt x="102589" y="18935"/>
                </a:lnTo>
                <a:lnTo>
                  <a:pt x="102714" y="18418"/>
                </a:lnTo>
                <a:lnTo>
                  <a:pt x="102902" y="49861"/>
                </a:lnTo>
                <a:lnTo>
                  <a:pt x="103168" y="49861"/>
                </a:lnTo>
                <a:lnTo>
                  <a:pt x="103341" y="24437"/>
                </a:lnTo>
                <a:lnTo>
                  <a:pt x="103482" y="50723"/>
                </a:lnTo>
                <a:lnTo>
                  <a:pt x="103748" y="50723"/>
                </a:lnTo>
                <a:lnTo>
                  <a:pt x="103827" y="41412"/>
                </a:lnTo>
                <a:lnTo>
                  <a:pt x="103874" y="44860"/>
                </a:lnTo>
                <a:lnTo>
                  <a:pt x="104062" y="48356"/>
                </a:lnTo>
                <a:lnTo>
                  <a:pt x="104516" y="48591"/>
                </a:lnTo>
                <a:lnTo>
                  <a:pt x="104705" y="19013"/>
                </a:lnTo>
                <a:lnTo>
                  <a:pt x="104830" y="31239"/>
                </a:lnTo>
                <a:lnTo>
                  <a:pt x="105096" y="31239"/>
                </a:lnTo>
                <a:lnTo>
                  <a:pt x="105285" y="10831"/>
                </a:lnTo>
                <a:lnTo>
                  <a:pt x="105300" y="10549"/>
                </a:lnTo>
                <a:lnTo>
                  <a:pt x="105410" y="15847"/>
                </a:lnTo>
                <a:lnTo>
                  <a:pt x="105614" y="21819"/>
                </a:lnTo>
                <a:lnTo>
                  <a:pt x="105802" y="46898"/>
                </a:lnTo>
                <a:lnTo>
                  <a:pt x="105990" y="49140"/>
                </a:lnTo>
                <a:lnTo>
                  <a:pt x="106256" y="49124"/>
                </a:lnTo>
                <a:lnTo>
                  <a:pt x="106382" y="23904"/>
                </a:lnTo>
                <a:lnTo>
                  <a:pt x="106570" y="32964"/>
                </a:lnTo>
                <a:lnTo>
                  <a:pt x="106836" y="32964"/>
                </a:lnTo>
                <a:lnTo>
                  <a:pt x="106962" y="12368"/>
                </a:lnTo>
                <a:lnTo>
                  <a:pt x="107150" y="45581"/>
                </a:lnTo>
                <a:lnTo>
                  <a:pt x="107416" y="45581"/>
                </a:lnTo>
                <a:lnTo>
                  <a:pt x="107604" y="30848"/>
                </a:lnTo>
                <a:lnTo>
                  <a:pt x="107636" y="28512"/>
                </a:lnTo>
                <a:lnTo>
                  <a:pt x="107730" y="45801"/>
                </a:lnTo>
                <a:lnTo>
                  <a:pt x="107996" y="45801"/>
                </a:lnTo>
                <a:lnTo>
                  <a:pt x="108090" y="23418"/>
                </a:lnTo>
                <a:lnTo>
                  <a:pt x="108122" y="25330"/>
                </a:lnTo>
                <a:lnTo>
                  <a:pt x="108325" y="25330"/>
                </a:lnTo>
                <a:lnTo>
                  <a:pt x="108498" y="43512"/>
                </a:lnTo>
                <a:lnTo>
                  <a:pt x="108764" y="43512"/>
                </a:lnTo>
                <a:lnTo>
                  <a:pt x="108858" y="30503"/>
                </a:lnTo>
                <a:lnTo>
                  <a:pt x="108890" y="31929"/>
                </a:lnTo>
                <a:lnTo>
                  <a:pt x="109140" y="31913"/>
                </a:lnTo>
                <a:lnTo>
                  <a:pt x="109328" y="15926"/>
                </a:lnTo>
                <a:lnTo>
                  <a:pt x="109470" y="35534"/>
                </a:lnTo>
                <a:lnTo>
                  <a:pt x="109720" y="35534"/>
                </a:lnTo>
                <a:lnTo>
                  <a:pt x="109877" y="14186"/>
                </a:lnTo>
                <a:lnTo>
                  <a:pt x="110034" y="34312"/>
                </a:lnTo>
                <a:lnTo>
                  <a:pt x="110300" y="34312"/>
                </a:lnTo>
                <a:lnTo>
                  <a:pt x="110457" y="15126"/>
                </a:lnTo>
                <a:lnTo>
                  <a:pt x="110614" y="40001"/>
                </a:lnTo>
                <a:lnTo>
                  <a:pt x="110880" y="40001"/>
                </a:lnTo>
                <a:lnTo>
                  <a:pt x="110912" y="36412"/>
                </a:lnTo>
                <a:lnTo>
                  <a:pt x="111006" y="47478"/>
                </a:lnTo>
                <a:lnTo>
                  <a:pt x="111256" y="47478"/>
                </a:lnTo>
                <a:lnTo>
                  <a:pt x="111429" y="11944"/>
                </a:lnTo>
                <a:lnTo>
                  <a:pt x="111601" y="11944"/>
                </a:lnTo>
                <a:lnTo>
                  <a:pt x="111774" y="32368"/>
                </a:lnTo>
                <a:lnTo>
                  <a:pt x="112024" y="32368"/>
                </a:lnTo>
                <a:lnTo>
                  <a:pt x="112197" y="24076"/>
                </a:lnTo>
                <a:lnTo>
                  <a:pt x="112354" y="31239"/>
                </a:lnTo>
                <a:lnTo>
                  <a:pt x="112542" y="41914"/>
                </a:lnTo>
                <a:lnTo>
                  <a:pt x="112793" y="41914"/>
                </a:lnTo>
                <a:lnTo>
                  <a:pt x="112840" y="37337"/>
                </a:lnTo>
                <a:lnTo>
                  <a:pt x="112918" y="50582"/>
                </a:lnTo>
                <a:lnTo>
                  <a:pt x="113184" y="50582"/>
                </a:lnTo>
                <a:lnTo>
                  <a:pt x="113372" y="11458"/>
                </a:lnTo>
                <a:lnTo>
                  <a:pt x="113419" y="9985"/>
                </a:lnTo>
                <a:lnTo>
                  <a:pt x="113498" y="14343"/>
                </a:lnTo>
                <a:lnTo>
                  <a:pt x="113686" y="39202"/>
                </a:lnTo>
                <a:lnTo>
                  <a:pt x="113952" y="39202"/>
                </a:lnTo>
                <a:lnTo>
                  <a:pt x="113984" y="34625"/>
                </a:lnTo>
                <a:lnTo>
                  <a:pt x="114078" y="50268"/>
                </a:lnTo>
                <a:lnTo>
                  <a:pt x="114329" y="50268"/>
                </a:lnTo>
                <a:lnTo>
                  <a:pt x="114423" y="32164"/>
                </a:lnTo>
                <a:lnTo>
                  <a:pt x="114454" y="38058"/>
                </a:lnTo>
                <a:lnTo>
                  <a:pt x="114720" y="38058"/>
                </a:lnTo>
                <a:lnTo>
                  <a:pt x="114956" y="26161"/>
                </a:lnTo>
                <a:lnTo>
                  <a:pt x="115034" y="30518"/>
                </a:lnTo>
                <a:lnTo>
                  <a:pt x="115300" y="30518"/>
                </a:lnTo>
                <a:lnTo>
                  <a:pt x="115488" y="16239"/>
                </a:lnTo>
                <a:lnTo>
                  <a:pt x="115551" y="13919"/>
                </a:lnTo>
                <a:lnTo>
                  <a:pt x="115614" y="16082"/>
                </a:lnTo>
                <a:lnTo>
                  <a:pt x="115849" y="16098"/>
                </a:lnTo>
                <a:lnTo>
                  <a:pt x="115990" y="23575"/>
                </a:lnTo>
                <a:lnTo>
                  <a:pt x="116178" y="48434"/>
                </a:lnTo>
                <a:lnTo>
                  <a:pt x="116445" y="48434"/>
                </a:lnTo>
                <a:lnTo>
                  <a:pt x="116492" y="45049"/>
                </a:lnTo>
                <a:lnTo>
                  <a:pt x="116570" y="50378"/>
                </a:lnTo>
                <a:lnTo>
                  <a:pt x="116821" y="50378"/>
                </a:lnTo>
                <a:lnTo>
                  <a:pt x="116978" y="15314"/>
                </a:lnTo>
                <a:lnTo>
                  <a:pt x="117150" y="45205"/>
                </a:lnTo>
                <a:lnTo>
                  <a:pt x="117401" y="45205"/>
                </a:lnTo>
                <a:lnTo>
                  <a:pt x="117589" y="15816"/>
                </a:lnTo>
                <a:lnTo>
                  <a:pt x="117636" y="12728"/>
                </a:lnTo>
                <a:lnTo>
                  <a:pt x="117714" y="18998"/>
                </a:lnTo>
                <a:lnTo>
                  <a:pt x="117902" y="40942"/>
                </a:lnTo>
                <a:lnTo>
                  <a:pt x="118169" y="40942"/>
                </a:lnTo>
                <a:lnTo>
                  <a:pt x="118279" y="32650"/>
                </a:lnTo>
                <a:lnTo>
                  <a:pt x="118294" y="33183"/>
                </a:lnTo>
                <a:lnTo>
                  <a:pt x="118561" y="33199"/>
                </a:lnTo>
                <a:lnTo>
                  <a:pt x="118717" y="30942"/>
                </a:lnTo>
                <a:lnTo>
                  <a:pt x="118874" y="47055"/>
                </a:lnTo>
                <a:lnTo>
                  <a:pt x="119062" y="48763"/>
                </a:lnTo>
                <a:lnTo>
                  <a:pt x="119329" y="48763"/>
                </a:lnTo>
                <a:lnTo>
                  <a:pt x="119517" y="45362"/>
                </a:lnTo>
                <a:lnTo>
                  <a:pt x="119705" y="25753"/>
                </a:lnTo>
                <a:lnTo>
                  <a:pt x="119846" y="14609"/>
                </a:lnTo>
                <a:lnTo>
                  <a:pt x="120018" y="46898"/>
                </a:lnTo>
                <a:lnTo>
                  <a:pt x="120285" y="46898"/>
                </a:lnTo>
                <a:lnTo>
                  <a:pt x="120348" y="36193"/>
                </a:lnTo>
                <a:lnTo>
                  <a:pt x="120395" y="41490"/>
                </a:lnTo>
                <a:lnTo>
                  <a:pt x="120661" y="41490"/>
                </a:lnTo>
                <a:lnTo>
                  <a:pt x="120739" y="30942"/>
                </a:lnTo>
                <a:lnTo>
                  <a:pt x="120786" y="37431"/>
                </a:lnTo>
                <a:lnTo>
                  <a:pt x="121037" y="37431"/>
                </a:lnTo>
                <a:lnTo>
                  <a:pt x="121241" y="33293"/>
                </a:lnTo>
                <a:lnTo>
                  <a:pt x="121429" y="30785"/>
                </a:lnTo>
                <a:lnTo>
                  <a:pt x="121445" y="29406"/>
                </a:lnTo>
                <a:lnTo>
                  <a:pt x="121554" y="38575"/>
                </a:lnTo>
                <a:lnTo>
                  <a:pt x="121805" y="38575"/>
                </a:lnTo>
                <a:lnTo>
                  <a:pt x="121899" y="25236"/>
                </a:lnTo>
                <a:lnTo>
                  <a:pt x="121931" y="28685"/>
                </a:lnTo>
                <a:lnTo>
                  <a:pt x="122119" y="36647"/>
                </a:lnTo>
                <a:lnTo>
                  <a:pt x="122307" y="42400"/>
                </a:lnTo>
                <a:lnTo>
                  <a:pt x="122573" y="42400"/>
                </a:lnTo>
                <a:lnTo>
                  <a:pt x="122761" y="26929"/>
                </a:lnTo>
                <a:lnTo>
                  <a:pt x="122871" y="16819"/>
                </a:lnTo>
                <a:lnTo>
                  <a:pt x="122887" y="17760"/>
                </a:lnTo>
                <a:lnTo>
                  <a:pt x="123075" y="21318"/>
                </a:lnTo>
                <a:lnTo>
                  <a:pt x="123263" y="33167"/>
                </a:lnTo>
                <a:lnTo>
                  <a:pt x="123529" y="33167"/>
                </a:lnTo>
                <a:lnTo>
                  <a:pt x="123529" y="32776"/>
                </a:lnTo>
                <a:lnTo>
                  <a:pt x="123655" y="46522"/>
                </a:lnTo>
                <a:lnTo>
                  <a:pt x="123906" y="46522"/>
                </a:lnTo>
                <a:lnTo>
                  <a:pt x="124094" y="30033"/>
                </a:lnTo>
                <a:lnTo>
                  <a:pt x="124282" y="22666"/>
                </a:lnTo>
                <a:lnTo>
                  <a:pt x="124486" y="11694"/>
                </a:lnTo>
                <a:lnTo>
                  <a:pt x="124595" y="24970"/>
                </a:lnTo>
                <a:lnTo>
                  <a:pt x="124783" y="29123"/>
                </a:lnTo>
                <a:lnTo>
                  <a:pt x="125050" y="29108"/>
                </a:lnTo>
                <a:lnTo>
                  <a:pt x="125238" y="8857"/>
                </a:lnTo>
                <a:lnTo>
                  <a:pt x="125363" y="14295"/>
                </a:lnTo>
                <a:lnTo>
                  <a:pt x="125551" y="43105"/>
                </a:lnTo>
                <a:lnTo>
                  <a:pt x="125802" y="43105"/>
                </a:lnTo>
                <a:lnTo>
                  <a:pt x="126006" y="22368"/>
                </a:lnTo>
                <a:lnTo>
                  <a:pt x="126069" y="15487"/>
                </a:lnTo>
                <a:lnTo>
                  <a:pt x="126116" y="18449"/>
                </a:lnTo>
                <a:lnTo>
                  <a:pt x="126304" y="41083"/>
                </a:lnTo>
                <a:lnTo>
                  <a:pt x="126570" y="41083"/>
                </a:lnTo>
                <a:lnTo>
                  <a:pt x="126664" y="26898"/>
                </a:lnTo>
                <a:lnTo>
                  <a:pt x="126680" y="29531"/>
                </a:lnTo>
                <a:lnTo>
                  <a:pt x="126946" y="29531"/>
                </a:lnTo>
                <a:lnTo>
                  <a:pt x="127072" y="44092"/>
                </a:lnTo>
                <a:lnTo>
                  <a:pt x="127323" y="44092"/>
                </a:lnTo>
                <a:lnTo>
                  <a:pt x="127370" y="38873"/>
                </a:lnTo>
                <a:lnTo>
                  <a:pt x="127448" y="47839"/>
                </a:lnTo>
                <a:lnTo>
                  <a:pt x="127714" y="47839"/>
                </a:lnTo>
                <a:lnTo>
                  <a:pt x="127903" y="20753"/>
                </a:lnTo>
                <a:lnTo>
                  <a:pt x="127950" y="18183"/>
                </a:lnTo>
                <a:lnTo>
                  <a:pt x="128012" y="23089"/>
                </a:lnTo>
                <a:lnTo>
                  <a:pt x="128200" y="45268"/>
                </a:lnTo>
                <a:lnTo>
                  <a:pt x="128467" y="45268"/>
                </a:lnTo>
                <a:lnTo>
                  <a:pt x="128514" y="35487"/>
                </a:lnTo>
                <a:lnTo>
                  <a:pt x="128592" y="49406"/>
                </a:lnTo>
                <a:lnTo>
                  <a:pt x="128843" y="49406"/>
                </a:lnTo>
                <a:lnTo>
                  <a:pt x="129047" y="45174"/>
                </a:lnTo>
                <a:lnTo>
                  <a:pt x="129423" y="14264"/>
                </a:lnTo>
                <a:lnTo>
                  <a:pt x="129439" y="14029"/>
                </a:lnTo>
                <a:lnTo>
                  <a:pt x="129533" y="15659"/>
                </a:lnTo>
                <a:lnTo>
                  <a:pt x="129721" y="42133"/>
                </a:lnTo>
                <a:lnTo>
                  <a:pt x="129987" y="42133"/>
                </a:lnTo>
                <a:lnTo>
                  <a:pt x="130144" y="18245"/>
                </a:lnTo>
                <a:lnTo>
                  <a:pt x="130363" y="18245"/>
                </a:lnTo>
                <a:lnTo>
                  <a:pt x="130520" y="9421"/>
                </a:lnTo>
                <a:lnTo>
                  <a:pt x="130677" y="41287"/>
                </a:lnTo>
                <a:lnTo>
                  <a:pt x="130928" y="41302"/>
                </a:lnTo>
                <a:lnTo>
                  <a:pt x="130990" y="40722"/>
                </a:lnTo>
                <a:lnTo>
                  <a:pt x="131053" y="41318"/>
                </a:lnTo>
                <a:lnTo>
                  <a:pt x="131320" y="41302"/>
                </a:lnTo>
                <a:lnTo>
                  <a:pt x="131367" y="32117"/>
                </a:lnTo>
                <a:lnTo>
                  <a:pt x="131429" y="47729"/>
                </a:lnTo>
                <a:lnTo>
                  <a:pt x="131696" y="47729"/>
                </a:lnTo>
                <a:lnTo>
                  <a:pt x="131805" y="26333"/>
                </a:lnTo>
                <a:lnTo>
                  <a:pt x="131805" y="26553"/>
                </a:lnTo>
                <a:lnTo>
                  <a:pt x="132072" y="26553"/>
                </a:lnTo>
                <a:lnTo>
                  <a:pt x="132166" y="14578"/>
                </a:lnTo>
                <a:lnTo>
                  <a:pt x="132370" y="37807"/>
                </a:lnTo>
                <a:lnTo>
                  <a:pt x="132558" y="47384"/>
                </a:lnTo>
                <a:lnTo>
                  <a:pt x="132824" y="47384"/>
                </a:lnTo>
                <a:lnTo>
                  <a:pt x="132950" y="18277"/>
                </a:lnTo>
                <a:lnTo>
                  <a:pt x="133200" y="18277"/>
                </a:lnTo>
                <a:lnTo>
                  <a:pt x="133232" y="15769"/>
                </a:lnTo>
                <a:lnTo>
                  <a:pt x="133310" y="22525"/>
                </a:lnTo>
                <a:lnTo>
                  <a:pt x="133498" y="30205"/>
                </a:lnTo>
                <a:lnTo>
                  <a:pt x="133686" y="36130"/>
                </a:lnTo>
                <a:lnTo>
                  <a:pt x="133953" y="36114"/>
                </a:lnTo>
                <a:lnTo>
                  <a:pt x="134094" y="14687"/>
                </a:lnTo>
                <a:lnTo>
                  <a:pt x="134251" y="28136"/>
                </a:lnTo>
                <a:lnTo>
                  <a:pt x="134486" y="28136"/>
                </a:lnTo>
                <a:lnTo>
                  <a:pt x="134627" y="41820"/>
                </a:lnTo>
                <a:lnTo>
                  <a:pt x="134893" y="41820"/>
                </a:lnTo>
                <a:lnTo>
                  <a:pt x="134940" y="33857"/>
                </a:lnTo>
                <a:lnTo>
                  <a:pt x="135003" y="48356"/>
                </a:lnTo>
                <a:lnTo>
                  <a:pt x="135269" y="48356"/>
                </a:lnTo>
                <a:lnTo>
                  <a:pt x="135379" y="21929"/>
                </a:lnTo>
                <a:lnTo>
                  <a:pt x="135567" y="24782"/>
                </a:lnTo>
                <a:lnTo>
                  <a:pt x="135834" y="24766"/>
                </a:lnTo>
                <a:lnTo>
                  <a:pt x="135959" y="20628"/>
                </a:lnTo>
                <a:lnTo>
                  <a:pt x="136132" y="33951"/>
                </a:lnTo>
                <a:lnTo>
                  <a:pt x="136398" y="33951"/>
                </a:lnTo>
                <a:lnTo>
                  <a:pt x="136539" y="15832"/>
                </a:lnTo>
                <a:lnTo>
                  <a:pt x="136696" y="23104"/>
                </a:lnTo>
                <a:lnTo>
                  <a:pt x="136884" y="42682"/>
                </a:lnTo>
                <a:lnTo>
                  <a:pt x="137135" y="42682"/>
                </a:lnTo>
                <a:lnTo>
                  <a:pt x="137323" y="39202"/>
                </a:lnTo>
                <a:lnTo>
                  <a:pt x="137433" y="23747"/>
                </a:lnTo>
                <a:lnTo>
                  <a:pt x="137636" y="43027"/>
                </a:lnTo>
                <a:lnTo>
                  <a:pt x="137887" y="43027"/>
                </a:lnTo>
                <a:lnTo>
                  <a:pt x="137965" y="36036"/>
                </a:lnTo>
                <a:lnTo>
                  <a:pt x="137997" y="39641"/>
                </a:lnTo>
                <a:lnTo>
                  <a:pt x="138263" y="39641"/>
                </a:lnTo>
                <a:lnTo>
                  <a:pt x="138451" y="33888"/>
                </a:lnTo>
                <a:lnTo>
                  <a:pt x="138483" y="32384"/>
                </a:lnTo>
                <a:lnTo>
                  <a:pt x="138561" y="39343"/>
                </a:lnTo>
                <a:lnTo>
                  <a:pt x="138828" y="39343"/>
                </a:lnTo>
                <a:lnTo>
                  <a:pt x="138859" y="35910"/>
                </a:lnTo>
                <a:lnTo>
                  <a:pt x="138937" y="45440"/>
                </a:lnTo>
                <a:lnTo>
                  <a:pt x="139204" y="45440"/>
                </a:lnTo>
                <a:lnTo>
                  <a:pt x="139392" y="26725"/>
                </a:lnTo>
                <a:lnTo>
                  <a:pt x="139502" y="43450"/>
                </a:lnTo>
                <a:lnTo>
                  <a:pt x="139768" y="43450"/>
                </a:lnTo>
                <a:lnTo>
                  <a:pt x="139956" y="32885"/>
                </a:lnTo>
                <a:lnTo>
                  <a:pt x="140144" y="27274"/>
                </a:lnTo>
                <a:lnTo>
                  <a:pt x="140176" y="24499"/>
                </a:lnTo>
                <a:lnTo>
                  <a:pt x="140254" y="36522"/>
                </a:lnTo>
                <a:lnTo>
                  <a:pt x="140442" y="46177"/>
                </a:lnTo>
                <a:lnTo>
                  <a:pt x="140708" y="46177"/>
                </a:lnTo>
                <a:lnTo>
                  <a:pt x="140755" y="35346"/>
                </a:lnTo>
                <a:lnTo>
                  <a:pt x="140818" y="46851"/>
                </a:lnTo>
                <a:lnTo>
                  <a:pt x="141085" y="46851"/>
                </a:lnTo>
                <a:lnTo>
                  <a:pt x="141273" y="43606"/>
                </a:lnTo>
                <a:lnTo>
                  <a:pt x="141320" y="37666"/>
                </a:lnTo>
                <a:lnTo>
                  <a:pt x="141382" y="44719"/>
                </a:lnTo>
                <a:lnTo>
                  <a:pt x="141633" y="44719"/>
                </a:lnTo>
                <a:lnTo>
                  <a:pt x="141821" y="33230"/>
                </a:lnTo>
                <a:lnTo>
                  <a:pt x="141837" y="32932"/>
                </a:lnTo>
                <a:lnTo>
                  <a:pt x="141947" y="38857"/>
                </a:lnTo>
                <a:lnTo>
                  <a:pt x="142135" y="46412"/>
                </a:lnTo>
                <a:lnTo>
                  <a:pt x="142386" y="46428"/>
                </a:lnTo>
                <a:lnTo>
                  <a:pt x="142574" y="42682"/>
                </a:lnTo>
                <a:lnTo>
                  <a:pt x="142762" y="20644"/>
                </a:lnTo>
                <a:lnTo>
                  <a:pt x="142840" y="19170"/>
                </a:lnTo>
                <a:lnTo>
                  <a:pt x="142872" y="19562"/>
                </a:lnTo>
                <a:lnTo>
                  <a:pt x="143060" y="38559"/>
                </a:lnTo>
                <a:lnTo>
                  <a:pt x="143326" y="38559"/>
                </a:lnTo>
                <a:lnTo>
                  <a:pt x="143373" y="34327"/>
                </a:lnTo>
                <a:lnTo>
                  <a:pt x="143436" y="40095"/>
                </a:lnTo>
                <a:lnTo>
                  <a:pt x="143702" y="40095"/>
                </a:lnTo>
                <a:lnTo>
                  <a:pt x="143796" y="35816"/>
                </a:lnTo>
                <a:lnTo>
                  <a:pt x="143812" y="35989"/>
                </a:lnTo>
                <a:lnTo>
                  <a:pt x="144078" y="35973"/>
                </a:lnTo>
                <a:lnTo>
                  <a:pt x="144125" y="30174"/>
                </a:lnTo>
                <a:lnTo>
                  <a:pt x="144188" y="36616"/>
                </a:lnTo>
                <a:lnTo>
                  <a:pt x="144439" y="36616"/>
                </a:lnTo>
                <a:lnTo>
                  <a:pt x="144549" y="18684"/>
                </a:lnTo>
                <a:lnTo>
                  <a:pt x="144549" y="18872"/>
                </a:lnTo>
                <a:lnTo>
                  <a:pt x="144815" y="18872"/>
                </a:lnTo>
                <a:lnTo>
                  <a:pt x="144831" y="18245"/>
                </a:lnTo>
                <a:lnTo>
                  <a:pt x="144925" y="23559"/>
                </a:lnTo>
                <a:lnTo>
                  <a:pt x="145113" y="44202"/>
                </a:lnTo>
                <a:lnTo>
                  <a:pt x="145379" y="44202"/>
                </a:lnTo>
                <a:lnTo>
                  <a:pt x="145458" y="29233"/>
                </a:lnTo>
                <a:lnTo>
                  <a:pt x="145489" y="31067"/>
                </a:lnTo>
                <a:lnTo>
                  <a:pt x="145740" y="31067"/>
                </a:lnTo>
                <a:lnTo>
                  <a:pt x="145756" y="30221"/>
                </a:lnTo>
                <a:lnTo>
                  <a:pt x="145850" y="43795"/>
                </a:lnTo>
                <a:lnTo>
                  <a:pt x="146116" y="43795"/>
                </a:lnTo>
                <a:lnTo>
                  <a:pt x="146304" y="23763"/>
                </a:lnTo>
                <a:lnTo>
                  <a:pt x="146304" y="23402"/>
                </a:lnTo>
                <a:lnTo>
                  <a:pt x="146414" y="34939"/>
                </a:lnTo>
                <a:lnTo>
                  <a:pt x="146680" y="34939"/>
                </a:lnTo>
                <a:lnTo>
                  <a:pt x="146821" y="18528"/>
                </a:lnTo>
                <a:lnTo>
                  <a:pt x="146963" y="33371"/>
                </a:lnTo>
                <a:lnTo>
                  <a:pt x="147229" y="33371"/>
                </a:lnTo>
                <a:lnTo>
                  <a:pt x="147339" y="19374"/>
                </a:lnTo>
                <a:lnTo>
                  <a:pt x="147527" y="25189"/>
                </a:lnTo>
                <a:lnTo>
                  <a:pt x="147793" y="25189"/>
                </a:lnTo>
                <a:lnTo>
                  <a:pt x="147966" y="14045"/>
                </a:lnTo>
                <a:lnTo>
                  <a:pt x="148122" y="11302"/>
                </a:lnTo>
                <a:lnTo>
                  <a:pt x="148263" y="16082"/>
                </a:lnTo>
                <a:lnTo>
                  <a:pt x="148483" y="16082"/>
                </a:lnTo>
                <a:lnTo>
                  <a:pt x="148640" y="31083"/>
                </a:lnTo>
                <a:lnTo>
                  <a:pt x="148906" y="31083"/>
                </a:lnTo>
                <a:lnTo>
                  <a:pt x="149079" y="28810"/>
                </a:lnTo>
                <a:lnTo>
                  <a:pt x="149267" y="28387"/>
                </a:lnTo>
                <a:lnTo>
                  <a:pt x="149282" y="28105"/>
                </a:lnTo>
                <a:lnTo>
                  <a:pt x="149392" y="43732"/>
                </a:lnTo>
                <a:lnTo>
                  <a:pt x="149643" y="43732"/>
                </a:lnTo>
                <a:lnTo>
                  <a:pt x="149831" y="28387"/>
                </a:lnTo>
                <a:lnTo>
                  <a:pt x="149972" y="20738"/>
                </a:lnTo>
                <a:lnTo>
                  <a:pt x="150129" y="41553"/>
                </a:lnTo>
                <a:lnTo>
                  <a:pt x="150380" y="41553"/>
                </a:lnTo>
                <a:lnTo>
                  <a:pt x="150568" y="21976"/>
                </a:lnTo>
                <a:lnTo>
                  <a:pt x="150630" y="18434"/>
                </a:lnTo>
                <a:lnTo>
                  <a:pt x="150677" y="20628"/>
                </a:lnTo>
                <a:lnTo>
                  <a:pt x="150865" y="34280"/>
                </a:lnTo>
                <a:lnTo>
                  <a:pt x="151132" y="34280"/>
                </a:lnTo>
                <a:lnTo>
                  <a:pt x="151148" y="32305"/>
                </a:lnTo>
                <a:lnTo>
                  <a:pt x="151242" y="41632"/>
                </a:lnTo>
                <a:lnTo>
                  <a:pt x="151492" y="41632"/>
                </a:lnTo>
                <a:lnTo>
                  <a:pt x="151539" y="39108"/>
                </a:lnTo>
                <a:lnTo>
                  <a:pt x="151602" y="45393"/>
                </a:lnTo>
                <a:lnTo>
                  <a:pt x="151869" y="45393"/>
                </a:lnTo>
                <a:lnTo>
                  <a:pt x="152041" y="29484"/>
                </a:lnTo>
                <a:lnTo>
                  <a:pt x="152229" y="21427"/>
                </a:lnTo>
                <a:lnTo>
                  <a:pt x="152276" y="20158"/>
                </a:lnTo>
                <a:lnTo>
                  <a:pt x="152339" y="21992"/>
                </a:lnTo>
                <a:lnTo>
                  <a:pt x="152527" y="39594"/>
                </a:lnTo>
                <a:lnTo>
                  <a:pt x="152793" y="39594"/>
                </a:lnTo>
                <a:lnTo>
                  <a:pt x="152840" y="29123"/>
                </a:lnTo>
                <a:lnTo>
                  <a:pt x="152887" y="36725"/>
                </a:lnTo>
                <a:lnTo>
                  <a:pt x="153154" y="36725"/>
                </a:lnTo>
                <a:lnTo>
                  <a:pt x="153185" y="32117"/>
                </a:lnTo>
                <a:lnTo>
                  <a:pt x="153264" y="43591"/>
                </a:lnTo>
                <a:lnTo>
                  <a:pt x="153530" y="43591"/>
                </a:lnTo>
                <a:lnTo>
                  <a:pt x="153655" y="30942"/>
                </a:lnTo>
                <a:lnTo>
                  <a:pt x="153891" y="30957"/>
                </a:lnTo>
                <a:lnTo>
                  <a:pt x="154079" y="28340"/>
                </a:lnTo>
                <a:lnTo>
                  <a:pt x="154110" y="25675"/>
                </a:lnTo>
                <a:lnTo>
                  <a:pt x="154188" y="31710"/>
                </a:lnTo>
                <a:lnTo>
                  <a:pt x="154424" y="31710"/>
                </a:lnTo>
                <a:lnTo>
                  <a:pt x="154549" y="40205"/>
                </a:lnTo>
                <a:lnTo>
                  <a:pt x="154815" y="40205"/>
                </a:lnTo>
                <a:lnTo>
                  <a:pt x="154956" y="36459"/>
                </a:lnTo>
                <a:lnTo>
                  <a:pt x="155364" y="37431"/>
                </a:lnTo>
                <a:lnTo>
                  <a:pt x="155552" y="20691"/>
                </a:lnTo>
                <a:lnTo>
                  <a:pt x="155568" y="19013"/>
                </a:lnTo>
                <a:lnTo>
                  <a:pt x="155662" y="27368"/>
                </a:lnTo>
                <a:lnTo>
                  <a:pt x="155834" y="41036"/>
                </a:lnTo>
                <a:lnTo>
                  <a:pt x="156101" y="41036"/>
                </a:lnTo>
                <a:lnTo>
                  <a:pt x="156289" y="34249"/>
                </a:lnTo>
                <a:lnTo>
                  <a:pt x="156320" y="31475"/>
                </a:lnTo>
                <a:lnTo>
                  <a:pt x="156383" y="36412"/>
                </a:lnTo>
                <a:lnTo>
                  <a:pt x="156649" y="36412"/>
                </a:lnTo>
                <a:lnTo>
                  <a:pt x="157010" y="21553"/>
                </a:lnTo>
                <a:lnTo>
                  <a:pt x="157041" y="20612"/>
                </a:lnTo>
                <a:lnTo>
                  <a:pt x="157119" y="27180"/>
                </a:lnTo>
                <a:lnTo>
                  <a:pt x="157308" y="32587"/>
                </a:lnTo>
                <a:lnTo>
                  <a:pt x="157574" y="32587"/>
                </a:lnTo>
                <a:lnTo>
                  <a:pt x="157621" y="27838"/>
                </a:lnTo>
                <a:lnTo>
                  <a:pt x="157668" y="30785"/>
                </a:lnTo>
                <a:lnTo>
                  <a:pt x="157935" y="30785"/>
                </a:lnTo>
                <a:lnTo>
                  <a:pt x="157966" y="26898"/>
                </a:lnTo>
                <a:lnTo>
                  <a:pt x="158044" y="35377"/>
                </a:lnTo>
                <a:lnTo>
                  <a:pt x="158295" y="35377"/>
                </a:lnTo>
                <a:lnTo>
                  <a:pt x="158467" y="24076"/>
                </a:lnTo>
                <a:lnTo>
                  <a:pt x="158577" y="43512"/>
                </a:lnTo>
                <a:lnTo>
                  <a:pt x="158844" y="43512"/>
                </a:lnTo>
                <a:lnTo>
                  <a:pt x="159000" y="36851"/>
                </a:lnTo>
                <a:lnTo>
                  <a:pt x="159204" y="36835"/>
                </a:lnTo>
                <a:lnTo>
                  <a:pt x="159330" y="18606"/>
                </a:lnTo>
                <a:lnTo>
                  <a:pt x="159502" y="34860"/>
                </a:lnTo>
                <a:lnTo>
                  <a:pt x="159753" y="34860"/>
                </a:lnTo>
                <a:lnTo>
                  <a:pt x="159800" y="30033"/>
                </a:lnTo>
                <a:lnTo>
                  <a:pt x="159862" y="40189"/>
                </a:lnTo>
                <a:lnTo>
                  <a:pt x="160035" y="42713"/>
                </a:lnTo>
                <a:lnTo>
                  <a:pt x="160301" y="42713"/>
                </a:lnTo>
                <a:lnTo>
                  <a:pt x="160395" y="33105"/>
                </a:lnTo>
                <a:lnTo>
                  <a:pt x="160584" y="41961"/>
                </a:lnTo>
                <a:lnTo>
                  <a:pt x="160850" y="41961"/>
                </a:lnTo>
                <a:lnTo>
                  <a:pt x="160928" y="30236"/>
                </a:lnTo>
                <a:lnTo>
                  <a:pt x="160944" y="33402"/>
                </a:lnTo>
                <a:lnTo>
                  <a:pt x="161210" y="33402"/>
                </a:lnTo>
                <a:lnTo>
                  <a:pt x="161242" y="30691"/>
                </a:lnTo>
                <a:lnTo>
                  <a:pt x="161305" y="35989"/>
                </a:lnTo>
                <a:lnTo>
                  <a:pt x="161571" y="35989"/>
                </a:lnTo>
                <a:lnTo>
                  <a:pt x="161759" y="20847"/>
                </a:lnTo>
                <a:lnTo>
                  <a:pt x="161916" y="17869"/>
                </a:lnTo>
                <a:lnTo>
                  <a:pt x="162041" y="31208"/>
                </a:lnTo>
                <a:lnTo>
                  <a:pt x="162214" y="36631"/>
                </a:lnTo>
                <a:lnTo>
                  <a:pt x="162480" y="36631"/>
                </a:lnTo>
                <a:lnTo>
                  <a:pt x="162527" y="28794"/>
                </a:lnTo>
                <a:lnTo>
                  <a:pt x="162590" y="35111"/>
                </a:lnTo>
                <a:lnTo>
                  <a:pt x="162841" y="35111"/>
                </a:lnTo>
                <a:lnTo>
                  <a:pt x="162903" y="27180"/>
                </a:lnTo>
                <a:lnTo>
                  <a:pt x="162950" y="33042"/>
                </a:lnTo>
                <a:lnTo>
                  <a:pt x="163138" y="41177"/>
                </a:lnTo>
                <a:lnTo>
                  <a:pt x="163562" y="40785"/>
                </a:lnTo>
                <a:lnTo>
                  <a:pt x="163640" y="30315"/>
                </a:lnTo>
                <a:lnTo>
                  <a:pt x="163671" y="35472"/>
                </a:lnTo>
                <a:lnTo>
                  <a:pt x="163938" y="35472"/>
                </a:lnTo>
                <a:lnTo>
                  <a:pt x="163969" y="31929"/>
                </a:lnTo>
                <a:lnTo>
                  <a:pt x="164032" y="40158"/>
                </a:lnTo>
                <a:lnTo>
                  <a:pt x="164298" y="40158"/>
                </a:lnTo>
                <a:lnTo>
                  <a:pt x="164471" y="25424"/>
                </a:lnTo>
                <a:lnTo>
                  <a:pt x="164596" y="20926"/>
                </a:lnTo>
                <a:lnTo>
                  <a:pt x="164596" y="20910"/>
                </a:lnTo>
                <a:lnTo>
                  <a:pt x="164753" y="24891"/>
                </a:lnTo>
                <a:lnTo>
                  <a:pt x="164941" y="31255"/>
                </a:lnTo>
                <a:lnTo>
                  <a:pt x="165192" y="31255"/>
                </a:lnTo>
                <a:lnTo>
                  <a:pt x="165380" y="17493"/>
                </a:lnTo>
                <a:lnTo>
                  <a:pt x="165474" y="23684"/>
                </a:lnTo>
                <a:lnTo>
                  <a:pt x="165740" y="23669"/>
                </a:lnTo>
                <a:lnTo>
                  <a:pt x="165772" y="21772"/>
                </a:lnTo>
                <a:lnTo>
                  <a:pt x="165850" y="29029"/>
                </a:lnTo>
                <a:lnTo>
                  <a:pt x="166023" y="40080"/>
                </a:lnTo>
                <a:lnTo>
                  <a:pt x="166211" y="41726"/>
                </a:lnTo>
                <a:lnTo>
                  <a:pt x="166461" y="41710"/>
                </a:lnTo>
                <a:lnTo>
                  <a:pt x="166618" y="18136"/>
                </a:lnTo>
                <a:lnTo>
                  <a:pt x="166744" y="20393"/>
                </a:lnTo>
                <a:lnTo>
                  <a:pt x="166916" y="38763"/>
                </a:lnTo>
                <a:lnTo>
                  <a:pt x="167104" y="40597"/>
                </a:lnTo>
                <a:lnTo>
                  <a:pt x="167370" y="40581"/>
                </a:lnTo>
                <a:lnTo>
                  <a:pt x="167465" y="25863"/>
                </a:lnTo>
                <a:lnTo>
                  <a:pt x="167465" y="26130"/>
                </a:lnTo>
                <a:lnTo>
                  <a:pt x="167731" y="26130"/>
                </a:lnTo>
                <a:lnTo>
                  <a:pt x="167762" y="23528"/>
                </a:lnTo>
                <a:lnTo>
                  <a:pt x="167825" y="30801"/>
                </a:lnTo>
                <a:lnTo>
                  <a:pt x="167997" y="32964"/>
                </a:lnTo>
                <a:lnTo>
                  <a:pt x="168264" y="32948"/>
                </a:lnTo>
                <a:lnTo>
                  <a:pt x="168358" y="39688"/>
                </a:lnTo>
                <a:lnTo>
                  <a:pt x="168624" y="39688"/>
                </a:lnTo>
                <a:lnTo>
                  <a:pt x="168718" y="25926"/>
                </a:lnTo>
                <a:lnTo>
                  <a:pt x="168734" y="26945"/>
                </a:lnTo>
                <a:lnTo>
                  <a:pt x="168922" y="26960"/>
                </a:lnTo>
                <a:lnTo>
                  <a:pt x="169079" y="39531"/>
                </a:lnTo>
                <a:lnTo>
                  <a:pt x="169345" y="39531"/>
                </a:lnTo>
                <a:lnTo>
                  <a:pt x="169534" y="29907"/>
                </a:lnTo>
                <a:lnTo>
                  <a:pt x="169534" y="29876"/>
                </a:lnTo>
                <a:lnTo>
                  <a:pt x="169628" y="33591"/>
                </a:lnTo>
                <a:lnTo>
                  <a:pt x="169816" y="34656"/>
                </a:lnTo>
                <a:lnTo>
                  <a:pt x="170066" y="34609"/>
                </a:lnTo>
                <a:lnTo>
                  <a:pt x="169894" y="33575"/>
                </a:lnTo>
                <a:lnTo>
                  <a:pt x="169706" y="26819"/>
                </a:lnTo>
                <a:lnTo>
                  <a:pt x="169455" y="26819"/>
                </a:lnTo>
                <a:lnTo>
                  <a:pt x="169267" y="29891"/>
                </a:lnTo>
                <a:lnTo>
                  <a:pt x="169236" y="31239"/>
                </a:lnTo>
                <a:lnTo>
                  <a:pt x="169173" y="25393"/>
                </a:lnTo>
                <a:lnTo>
                  <a:pt x="168969" y="25377"/>
                </a:lnTo>
                <a:lnTo>
                  <a:pt x="168813" y="11427"/>
                </a:lnTo>
                <a:lnTo>
                  <a:pt x="168546" y="11427"/>
                </a:lnTo>
                <a:lnTo>
                  <a:pt x="168436" y="28434"/>
                </a:lnTo>
                <a:lnTo>
                  <a:pt x="168186" y="28434"/>
                </a:lnTo>
                <a:lnTo>
                  <a:pt x="168092" y="30832"/>
                </a:lnTo>
                <a:lnTo>
                  <a:pt x="167903" y="11286"/>
                </a:lnTo>
                <a:lnTo>
                  <a:pt x="167637" y="11286"/>
                </a:lnTo>
                <a:lnTo>
                  <a:pt x="167590" y="15973"/>
                </a:lnTo>
                <a:lnTo>
                  <a:pt x="167543" y="12916"/>
                </a:lnTo>
                <a:lnTo>
                  <a:pt x="167276" y="12916"/>
                </a:lnTo>
                <a:lnTo>
                  <a:pt x="167135" y="34531"/>
                </a:lnTo>
                <a:lnTo>
                  <a:pt x="167010" y="20377"/>
                </a:lnTo>
                <a:lnTo>
                  <a:pt x="166822" y="17258"/>
                </a:lnTo>
                <a:lnTo>
                  <a:pt x="166649" y="13010"/>
                </a:lnTo>
                <a:lnTo>
                  <a:pt x="166383" y="13010"/>
                </a:lnTo>
                <a:lnTo>
                  <a:pt x="166226" y="36961"/>
                </a:lnTo>
                <a:lnTo>
                  <a:pt x="166101" y="29029"/>
                </a:lnTo>
                <a:lnTo>
                  <a:pt x="165928" y="11161"/>
                </a:lnTo>
                <a:lnTo>
                  <a:pt x="165662" y="11161"/>
                </a:lnTo>
                <a:lnTo>
                  <a:pt x="165599" y="15205"/>
                </a:lnTo>
                <a:lnTo>
                  <a:pt x="165568" y="12650"/>
                </a:lnTo>
                <a:lnTo>
                  <a:pt x="165301" y="12650"/>
                </a:lnTo>
                <a:lnTo>
                  <a:pt x="165113" y="17399"/>
                </a:lnTo>
                <a:lnTo>
                  <a:pt x="165019" y="24954"/>
                </a:lnTo>
                <a:lnTo>
                  <a:pt x="164831" y="20220"/>
                </a:lnTo>
                <a:lnTo>
                  <a:pt x="164659" y="18966"/>
                </a:lnTo>
                <a:lnTo>
                  <a:pt x="164392" y="18982"/>
                </a:lnTo>
                <a:lnTo>
                  <a:pt x="164220" y="25424"/>
                </a:lnTo>
                <a:lnTo>
                  <a:pt x="164189" y="27227"/>
                </a:lnTo>
                <a:lnTo>
                  <a:pt x="164110" y="17321"/>
                </a:lnTo>
                <a:lnTo>
                  <a:pt x="163844" y="17321"/>
                </a:lnTo>
                <a:lnTo>
                  <a:pt x="163828" y="20361"/>
                </a:lnTo>
                <a:lnTo>
                  <a:pt x="163750" y="10800"/>
                </a:lnTo>
                <a:lnTo>
                  <a:pt x="163483" y="10800"/>
                </a:lnTo>
                <a:lnTo>
                  <a:pt x="163327" y="38105"/>
                </a:lnTo>
                <a:lnTo>
                  <a:pt x="163201" y="33042"/>
                </a:lnTo>
                <a:lnTo>
                  <a:pt x="163029" y="9640"/>
                </a:lnTo>
                <a:lnTo>
                  <a:pt x="162762" y="9640"/>
                </a:lnTo>
                <a:lnTo>
                  <a:pt x="162715" y="17274"/>
                </a:lnTo>
                <a:lnTo>
                  <a:pt x="162668" y="10816"/>
                </a:lnTo>
                <a:lnTo>
                  <a:pt x="162402" y="10816"/>
                </a:lnTo>
                <a:lnTo>
                  <a:pt x="162276" y="28653"/>
                </a:lnTo>
                <a:lnTo>
                  <a:pt x="162120" y="11788"/>
                </a:lnTo>
                <a:lnTo>
                  <a:pt x="161853" y="11788"/>
                </a:lnTo>
                <a:lnTo>
                  <a:pt x="161681" y="17415"/>
                </a:lnTo>
                <a:lnTo>
                  <a:pt x="161493" y="20832"/>
                </a:lnTo>
                <a:lnTo>
                  <a:pt x="161446" y="24985"/>
                </a:lnTo>
                <a:lnTo>
                  <a:pt x="161399" y="20659"/>
                </a:lnTo>
                <a:lnTo>
                  <a:pt x="161132" y="20659"/>
                </a:lnTo>
                <a:lnTo>
                  <a:pt x="161116" y="22086"/>
                </a:lnTo>
                <a:lnTo>
                  <a:pt x="161022" y="12932"/>
                </a:lnTo>
                <a:lnTo>
                  <a:pt x="160772" y="12932"/>
                </a:lnTo>
                <a:lnTo>
                  <a:pt x="160646" y="32368"/>
                </a:lnTo>
                <a:lnTo>
                  <a:pt x="160489" y="24970"/>
                </a:lnTo>
                <a:lnTo>
                  <a:pt x="160223" y="24985"/>
                </a:lnTo>
                <a:lnTo>
                  <a:pt x="160098" y="36992"/>
                </a:lnTo>
                <a:lnTo>
                  <a:pt x="159941" y="11976"/>
                </a:lnTo>
                <a:lnTo>
                  <a:pt x="159674" y="11976"/>
                </a:lnTo>
                <a:lnTo>
                  <a:pt x="159612" y="20283"/>
                </a:lnTo>
                <a:lnTo>
                  <a:pt x="159580" y="16459"/>
                </a:lnTo>
                <a:lnTo>
                  <a:pt x="159392" y="10236"/>
                </a:lnTo>
                <a:lnTo>
                  <a:pt x="159126" y="10236"/>
                </a:lnTo>
                <a:lnTo>
                  <a:pt x="158953" y="35722"/>
                </a:lnTo>
                <a:lnTo>
                  <a:pt x="158797" y="35738"/>
                </a:lnTo>
                <a:lnTo>
                  <a:pt x="158656" y="13057"/>
                </a:lnTo>
                <a:lnTo>
                  <a:pt x="158405" y="13057"/>
                </a:lnTo>
                <a:lnTo>
                  <a:pt x="158217" y="23136"/>
                </a:lnTo>
                <a:lnTo>
                  <a:pt x="158201" y="23873"/>
                </a:lnTo>
                <a:lnTo>
                  <a:pt x="158123" y="12085"/>
                </a:lnTo>
                <a:lnTo>
                  <a:pt x="157856" y="12085"/>
                </a:lnTo>
                <a:lnTo>
                  <a:pt x="157778" y="20173"/>
                </a:lnTo>
                <a:lnTo>
                  <a:pt x="157746" y="18449"/>
                </a:lnTo>
                <a:lnTo>
                  <a:pt x="157496" y="18449"/>
                </a:lnTo>
                <a:lnTo>
                  <a:pt x="157386" y="26866"/>
                </a:lnTo>
                <a:lnTo>
                  <a:pt x="157198" y="13073"/>
                </a:lnTo>
                <a:lnTo>
                  <a:pt x="156931" y="13073"/>
                </a:lnTo>
                <a:lnTo>
                  <a:pt x="156759" y="21537"/>
                </a:lnTo>
                <a:lnTo>
                  <a:pt x="156555" y="29390"/>
                </a:lnTo>
                <a:lnTo>
                  <a:pt x="156461" y="22195"/>
                </a:lnTo>
                <a:lnTo>
                  <a:pt x="156210" y="22195"/>
                </a:lnTo>
                <a:lnTo>
                  <a:pt x="156022" y="34233"/>
                </a:lnTo>
                <a:lnTo>
                  <a:pt x="156007" y="34562"/>
                </a:lnTo>
                <a:lnTo>
                  <a:pt x="155913" y="27368"/>
                </a:lnTo>
                <a:lnTo>
                  <a:pt x="155740" y="8339"/>
                </a:lnTo>
                <a:lnTo>
                  <a:pt x="155474" y="8339"/>
                </a:lnTo>
                <a:lnTo>
                  <a:pt x="155286" y="20691"/>
                </a:lnTo>
                <a:lnTo>
                  <a:pt x="155113" y="36020"/>
                </a:lnTo>
                <a:lnTo>
                  <a:pt x="154768" y="34609"/>
                </a:lnTo>
                <a:lnTo>
                  <a:pt x="154737" y="35519"/>
                </a:lnTo>
                <a:lnTo>
                  <a:pt x="154627" y="28747"/>
                </a:lnTo>
                <a:lnTo>
                  <a:pt x="154408" y="28747"/>
                </a:lnTo>
                <a:lnTo>
                  <a:pt x="154267" y="15581"/>
                </a:lnTo>
                <a:lnTo>
                  <a:pt x="154000" y="15581"/>
                </a:lnTo>
                <a:lnTo>
                  <a:pt x="153812" y="28324"/>
                </a:lnTo>
                <a:lnTo>
                  <a:pt x="153812" y="28418"/>
                </a:lnTo>
                <a:lnTo>
                  <a:pt x="153702" y="25362"/>
                </a:lnTo>
                <a:lnTo>
                  <a:pt x="153452" y="25362"/>
                </a:lnTo>
                <a:lnTo>
                  <a:pt x="153420" y="27556"/>
                </a:lnTo>
                <a:lnTo>
                  <a:pt x="153342" y="13716"/>
                </a:lnTo>
                <a:lnTo>
                  <a:pt x="153076" y="13716"/>
                </a:lnTo>
                <a:lnTo>
                  <a:pt x="153044" y="18449"/>
                </a:lnTo>
                <a:lnTo>
                  <a:pt x="152966" y="7352"/>
                </a:lnTo>
                <a:lnTo>
                  <a:pt x="152715" y="7352"/>
                </a:lnTo>
                <a:lnTo>
                  <a:pt x="152621" y="23465"/>
                </a:lnTo>
                <a:lnTo>
                  <a:pt x="152605" y="21992"/>
                </a:lnTo>
                <a:lnTo>
                  <a:pt x="152417" y="16427"/>
                </a:lnTo>
                <a:lnTo>
                  <a:pt x="152151" y="16427"/>
                </a:lnTo>
                <a:lnTo>
                  <a:pt x="151978" y="21412"/>
                </a:lnTo>
                <a:lnTo>
                  <a:pt x="151790" y="29484"/>
                </a:lnTo>
                <a:lnTo>
                  <a:pt x="151743" y="33951"/>
                </a:lnTo>
                <a:lnTo>
                  <a:pt x="151680" y="28998"/>
                </a:lnTo>
                <a:lnTo>
                  <a:pt x="151414" y="28998"/>
                </a:lnTo>
                <a:lnTo>
                  <a:pt x="151398" y="30440"/>
                </a:lnTo>
                <a:lnTo>
                  <a:pt x="151304" y="20503"/>
                </a:lnTo>
                <a:lnTo>
                  <a:pt x="151054" y="20503"/>
                </a:lnTo>
                <a:lnTo>
                  <a:pt x="150991" y="24578"/>
                </a:lnTo>
                <a:lnTo>
                  <a:pt x="150944" y="20628"/>
                </a:lnTo>
                <a:lnTo>
                  <a:pt x="150756" y="11647"/>
                </a:lnTo>
                <a:lnTo>
                  <a:pt x="150489" y="11647"/>
                </a:lnTo>
                <a:lnTo>
                  <a:pt x="150317" y="21960"/>
                </a:lnTo>
                <a:lnTo>
                  <a:pt x="150270" y="26286"/>
                </a:lnTo>
                <a:lnTo>
                  <a:pt x="150191" y="16772"/>
                </a:lnTo>
                <a:lnTo>
                  <a:pt x="149753" y="17838"/>
                </a:lnTo>
                <a:lnTo>
                  <a:pt x="149564" y="28387"/>
                </a:lnTo>
                <a:lnTo>
                  <a:pt x="149549" y="29891"/>
                </a:lnTo>
                <a:lnTo>
                  <a:pt x="149455" y="16365"/>
                </a:lnTo>
                <a:lnTo>
                  <a:pt x="149204" y="16365"/>
                </a:lnTo>
                <a:lnTo>
                  <a:pt x="149016" y="28308"/>
                </a:lnTo>
                <a:lnTo>
                  <a:pt x="148875" y="28638"/>
                </a:lnTo>
                <a:lnTo>
                  <a:pt x="148718" y="13825"/>
                </a:lnTo>
                <a:lnTo>
                  <a:pt x="148467" y="13810"/>
                </a:lnTo>
                <a:lnTo>
                  <a:pt x="148311" y="8543"/>
                </a:lnTo>
                <a:lnTo>
                  <a:pt x="147903" y="10784"/>
                </a:lnTo>
                <a:lnTo>
                  <a:pt x="147715" y="14029"/>
                </a:lnTo>
                <a:lnTo>
                  <a:pt x="147621" y="19703"/>
                </a:lnTo>
                <a:lnTo>
                  <a:pt x="147417" y="10878"/>
                </a:lnTo>
                <a:lnTo>
                  <a:pt x="147151" y="10878"/>
                </a:lnTo>
                <a:lnTo>
                  <a:pt x="147088" y="19060"/>
                </a:lnTo>
                <a:lnTo>
                  <a:pt x="147041" y="14797"/>
                </a:lnTo>
                <a:lnTo>
                  <a:pt x="146602" y="13465"/>
                </a:lnTo>
                <a:lnTo>
                  <a:pt x="146539" y="20346"/>
                </a:lnTo>
                <a:lnTo>
                  <a:pt x="146492" y="14154"/>
                </a:lnTo>
                <a:lnTo>
                  <a:pt x="146226" y="14154"/>
                </a:lnTo>
                <a:lnTo>
                  <a:pt x="146038" y="23763"/>
                </a:lnTo>
                <a:lnTo>
                  <a:pt x="146006" y="27964"/>
                </a:lnTo>
                <a:lnTo>
                  <a:pt x="145928" y="18089"/>
                </a:lnTo>
                <a:lnTo>
                  <a:pt x="145677" y="18089"/>
                </a:lnTo>
                <a:lnTo>
                  <a:pt x="145630" y="20581"/>
                </a:lnTo>
                <a:lnTo>
                  <a:pt x="145552" y="13574"/>
                </a:lnTo>
                <a:lnTo>
                  <a:pt x="145301" y="13574"/>
                </a:lnTo>
                <a:lnTo>
                  <a:pt x="145223" y="26866"/>
                </a:lnTo>
                <a:lnTo>
                  <a:pt x="145191" y="23559"/>
                </a:lnTo>
                <a:lnTo>
                  <a:pt x="145003" y="12759"/>
                </a:lnTo>
                <a:lnTo>
                  <a:pt x="144737" y="12759"/>
                </a:lnTo>
                <a:lnTo>
                  <a:pt x="144737" y="13026"/>
                </a:lnTo>
                <a:lnTo>
                  <a:pt x="144627" y="5847"/>
                </a:lnTo>
                <a:lnTo>
                  <a:pt x="144376" y="5847"/>
                </a:lnTo>
                <a:lnTo>
                  <a:pt x="144282" y="19186"/>
                </a:lnTo>
                <a:lnTo>
                  <a:pt x="144251" y="15785"/>
                </a:lnTo>
                <a:lnTo>
                  <a:pt x="144000" y="15785"/>
                </a:lnTo>
                <a:lnTo>
                  <a:pt x="143843" y="32384"/>
                </a:lnTo>
                <a:lnTo>
                  <a:pt x="143624" y="32384"/>
                </a:lnTo>
                <a:lnTo>
                  <a:pt x="143624" y="32619"/>
                </a:lnTo>
                <a:lnTo>
                  <a:pt x="143514" y="22744"/>
                </a:lnTo>
                <a:lnTo>
                  <a:pt x="143248" y="22744"/>
                </a:lnTo>
                <a:lnTo>
                  <a:pt x="143201" y="26490"/>
                </a:lnTo>
                <a:lnTo>
                  <a:pt x="143138" y="19546"/>
                </a:lnTo>
                <a:lnTo>
                  <a:pt x="142950" y="17227"/>
                </a:lnTo>
                <a:lnTo>
                  <a:pt x="142683" y="17227"/>
                </a:lnTo>
                <a:lnTo>
                  <a:pt x="142511" y="20628"/>
                </a:lnTo>
                <a:lnTo>
                  <a:pt x="142323" y="42682"/>
                </a:lnTo>
                <a:lnTo>
                  <a:pt x="142307" y="42917"/>
                </a:lnTo>
                <a:lnTo>
                  <a:pt x="142198" y="38857"/>
                </a:lnTo>
                <a:lnTo>
                  <a:pt x="142009" y="28073"/>
                </a:lnTo>
                <a:lnTo>
                  <a:pt x="141759" y="28073"/>
                </a:lnTo>
                <a:lnTo>
                  <a:pt x="141571" y="33230"/>
                </a:lnTo>
                <a:lnTo>
                  <a:pt x="141555" y="34233"/>
                </a:lnTo>
                <a:lnTo>
                  <a:pt x="141461" y="22854"/>
                </a:lnTo>
                <a:lnTo>
                  <a:pt x="141194" y="22854"/>
                </a:lnTo>
                <a:lnTo>
                  <a:pt x="141038" y="39578"/>
                </a:lnTo>
                <a:lnTo>
                  <a:pt x="140897" y="9813"/>
                </a:lnTo>
                <a:lnTo>
                  <a:pt x="140630" y="9813"/>
                </a:lnTo>
                <a:lnTo>
                  <a:pt x="140505" y="34547"/>
                </a:lnTo>
                <a:lnTo>
                  <a:pt x="140332" y="9734"/>
                </a:lnTo>
                <a:lnTo>
                  <a:pt x="140066" y="9734"/>
                </a:lnTo>
                <a:lnTo>
                  <a:pt x="139878" y="27274"/>
                </a:lnTo>
                <a:lnTo>
                  <a:pt x="139690" y="32838"/>
                </a:lnTo>
                <a:lnTo>
                  <a:pt x="139580" y="15910"/>
                </a:lnTo>
                <a:lnTo>
                  <a:pt x="139313" y="15910"/>
                </a:lnTo>
                <a:lnTo>
                  <a:pt x="139125" y="26710"/>
                </a:lnTo>
                <a:lnTo>
                  <a:pt x="139078" y="30942"/>
                </a:lnTo>
                <a:lnTo>
                  <a:pt x="139016" y="22070"/>
                </a:lnTo>
                <a:lnTo>
                  <a:pt x="138749" y="22070"/>
                </a:lnTo>
                <a:lnTo>
                  <a:pt x="138686" y="28011"/>
                </a:lnTo>
                <a:lnTo>
                  <a:pt x="138639" y="23982"/>
                </a:lnTo>
                <a:lnTo>
                  <a:pt x="138373" y="23982"/>
                </a:lnTo>
                <a:lnTo>
                  <a:pt x="138201" y="33747"/>
                </a:lnTo>
                <a:lnTo>
                  <a:pt x="138075" y="24186"/>
                </a:lnTo>
                <a:lnTo>
                  <a:pt x="137824" y="24186"/>
                </a:lnTo>
                <a:lnTo>
                  <a:pt x="137762" y="29891"/>
                </a:lnTo>
                <a:lnTo>
                  <a:pt x="137699" y="24186"/>
                </a:lnTo>
                <a:lnTo>
                  <a:pt x="137511" y="12132"/>
                </a:lnTo>
                <a:lnTo>
                  <a:pt x="137260" y="12132"/>
                </a:lnTo>
                <a:lnTo>
                  <a:pt x="137088" y="36741"/>
                </a:lnTo>
                <a:lnTo>
                  <a:pt x="136947" y="23104"/>
                </a:lnTo>
                <a:lnTo>
                  <a:pt x="136759" y="14280"/>
                </a:lnTo>
                <a:lnTo>
                  <a:pt x="136586" y="10706"/>
                </a:lnTo>
                <a:lnTo>
                  <a:pt x="136320" y="10706"/>
                </a:lnTo>
                <a:lnTo>
                  <a:pt x="136226" y="21333"/>
                </a:lnTo>
                <a:lnTo>
                  <a:pt x="136210" y="19060"/>
                </a:lnTo>
                <a:lnTo>
                  <a:pt x="135771" y="18606"/>
                </a:lnTo>
                <a:lnTo>
                  <a:pt x="135661" y="22054"/>
                </a:lnTo>
                <a:lnTo>
                  <a:pt x="135458" y="6490"/>
                </a:lnTo>
                <a:lnTo>
                  <a:pt x="135191" y="6490"/>
                </a:lnTo>
                <a:lnTo>
                  <a:pt x="135128" y="20048"/>
                </a:lnTo>
                <a:lnTo>
                  <a:pt x="135081" y="8809"/>
                </a:lnTo>
                <a:lnTo>
                  <a:pt x="134815" y="8809"/>
                </a:lnTo>
                <a:lnTo>
                  <a:pt x="134721" y="25346"/>
                </a:lnTo>
                <a:lnTo>
                  <a:pt x="134705" y="23371"/>
                </a:lnTo>
                <a:lnTo>
                  <a:pt x="134454" y="23371"/>
                </a:lnTo>
                <a:lnTo>
                  <a:pt x="134329" y="12540"/>
                </a:lnTo>
                <a:lnTo>
                  <a:pt x="134141" y="7383"/>
                </a:lnTo>
                <a:lnTo>
                  <a:pt x="133874" y="7383"/>
                </a:lnTo>
                <a:lnTo>
                  <a:pt x="133733" y="29076"/>
                </a:lnTo>
                <a:lnTo>
                  <a:pt x="133577" y="22525"/>
                </a:lnTo>
                <a:lnTo>
                  <a:pt x="133389" y="5957"/>
                </a:lnTo>
                <a:lnTo>
                  <a:pt x="133122" y="5957"/>
                </a:lnTo>
                <a:lnTo>
                  <a:pt x="133075" y="9139"/>
                </a:lnTo>
                <a:lnTo>
                  <a:pt x="133012" y="4139"/>
                </a:lnTo>
                <a:lnTo>
                  <a:pt x="132746" y="4139"/>
                </a:lnTo>
                <a:lnTo>
                  <a:pt x="132621" y="35362"/>
                </a:lnTo>
                <a:lnTo>
                  <a:pt x="132448" y="15471"/>
                </a:lnTo>
                <a:lnTo>
                  <a:pt x="132260" y="4170"/>
                </a:lnTo>
                <a:lnTo>
                  <a:pt x="131994" y="4170"/>
                </a:lnTo>
                <a:lnTo>
                  <a:pt x="131915" y="14390"/>
                </a:lnTo>
                <a:lnTo>
                  <a:pt x="131884" y="12117"/>
                </a:lnTo>
                <a:lnTo>
                  <a:pt x="131617" y="12117"/>
                </a:lnTo>
                <a:lnTo>
                  <a:pt x="131570" y="20800"/>
                </a:lnTo>
                <a:lnTo>
                  <a:pt x="131508" y="4844"/>
                </a:lnTo>
                <a:lnTo>
                  <a:pt x="131241" y="4844"/>
                </a:lnTo>
                <a:lnTo>
                  <a:pt x="131069" y="38810"/>
                </a:lnTo>
                <a:lnTo>
                  <a:pt x="130990" y="38105"/>
                </a:lnTo>
                <a:lnTo>
                  <a:pt x="130928" y="38810"/>
                </a:lnTo>
                <a:lnTo>
                  <a:pt x="130740" y="3292"/>
                </a:lnTo>
                <a:lnTo>
                  <a:pt x="130489" y="3292"/>
                </a:lnTo>
                <a:lnTo>
                  <a:pt x="130301" y="6960"/>
                </a:lnTo>
                <a:lnTo>
                  <a:pt x="130191" y="13104"/>
                </a:lnTo>
                <a:lnTo>
                  <a:pt x="130175" y="12681"/>
                </a:lnTo>
                <a:lnTo>
                  <a:pt x="129925" y="12681"/>
                </a:lnTo>
                <a:lnTo>
                  <a:pt x="129846" y="22916"/>
                </a:lnTo>
                <a:lnTo>
                  <a:pt x="129799" y="15659"/>
                </a:lnTo>
                <a:lnTo>
                  <a:pt x="129611" y="12368"/>
                </a:lnTo>
                <a:lnTo>
                  <a:pt x="129345" y="12352"/>
                </a:lnTo>
                <a:lnTo>
                  <a:pt x="129156" y="14264"/>
                </a:lnTo>
                <a:lnTo>
                  <a:pt x="128968" y="29045"/>
                </a:lnTo>
                <a:lnTo>
                  <a:pt x="128812" y="42117"/>
                </a:lnTo>
                <a:lnTo>
                  <a:pt x="128655" y="9797"/>
                </a:lnTo>
                <a:lnTo>
                  <a:pt x="128404" y="9797"/>
                </a:lnTo>
                <a:lnTo>
                  <a:pt x="128310" y="26521"/>
                </a:lnTo>
                <a:lnTo>
                  <a:pt x="128279" y="23073"/>
                </a:lnTo>
                <a:lnTo>
                  <a:pt x="128091" y="10236"/>
                </a:lnTo>
                <a:lnTo>
                  <a:pt x="127824" y="10236"/>
                </a:lnTo>
                <a:lnTo>
                  <a:pt x="127636" y="20753"/>
                </a:lnTo>
                <a:lnTo>
                  <a:pt x="127573" y="30268"/>
                </a:lnTo>
                <a:lnTo>
                  <a:pt x="127511" y="23622"/>
                </a:lnTo>
                <a:lnTo>
                  <a:pt x="127260" y="23622"/>
                </a:lnTo>
                <a:lnTo>
                  <a:pt x="127197" y="29453"/>
                </a:lnTo>
                <a:lnTo>
                  <a:pt x="127135" y="21913"/>
                </a:lnTo>
                <a:lnTo>
                  <a:pt x="126884" y="21913"/>
                </a:lnTo>
                <a:lnTo>
                  <a:pt x="126868" y="22164"/>
                </a:lnTo>
                <a:lnTo>
                  <a:pt x="126758" y="11458"/>
                </a:lnTo>
                <a:lnTo>
                  <a:pt x="126492" y="11458"/>
                </a:lnTo>
                <a:lnTo>
                  <a:pt x="126413" y="23402"/>
                </a:lnTo>
                <a:lnTo>
                  <a:pt x="126382" y="18449"/>
                </a:lnTo>
                <a:lnTo>
                  <a:pt x="126194" y="5204"/>
                </a:lnTo>
                <a:lnTo>
                  <a:pt x="125928" y="5204"/>
                </a:lnTo>
                <a:lnTo>
                  <a:pt x="125739" y="22368"/>
                </a:lnTo>
                <a:lnTo>
                  <a:pt x="125708" y="26490"/>
                </a:lnTo>
                <a:lnTo>
                  <a:pt x="125614" y="14280"/>
                </a:lnTo>
                <a:lnTo>
                  <a:pt x="125426" y="5628"/>
                </a:lnTo>
                <a:lnTo>
                  <a:pt x="125175" y="5628"/>
                </a:lnTo>
                <a:lnTo>
                  <a:pt x="124987" y="8794"/>
                </a:lnTo>
                <a:lnTo>
                  <a:pt x="124846" y="23167"/>
                </a:lnTo>
                <a:lnTo>
                  <a:pt x="124674" y="2477"/>
                </a:lnTo>
                <a:lnTo>
                  <a:pt x="124407" y="2477"/>
                </a:lnTo>
                <a:lnTo>
                  <a:pt x="124219" y="12070"/>
                </a:lnTo>
                <a:lnTo>
                  <a:pt x="124031" y="22666"/>
                </a:lnTo>
                <a:lnTo>
                  <a:pt x="123843" y="30033"/>
                </a:lnTo>
                <a:lnTo>
                  <a:pt x="123796" y="33293"/>
                </a:lnTo>
                <a:lnTo>
                  <a:pt x="123718" y="23246"/>
                </a:lnTo>
                <a:lnTo>
                  <a:pt x="123451" y="23230"/>
                </a:lnTo>
                <a:lnTo>
                  <a:pt x="123404" y="25769"/>
                </a:lnTo>
                <a:lnTo>
                  <a:pt x="123341" y="21318"/>
                </a:lnTo>
                <a:lnTo>
                  <a:pt x="123153" y="17760"/>
                </a:lnTo>
                <a:lnTo>
                  <a:pt x="122949" y="7963"/>
                </a:lnTo>
                <a:lnTo>
                  <a:pt x="122699" y="7963"/>
                </a:lnTo>
                <a:lnTo>
                  <a:pt x="122511" y="26929"/>
                </a:lnTo>
                <a:lnTo>
                  <a:pt x="122385" y="36663"/>
                </a:lnTo>
                <a:lnTo>
                  <a:pt x="122197" y="28685"/>
                </a:lnTo>
                <a:lnTo>
                  <a:pt x="121993" y="9248"/>
                </a:lnTo>
                <a:lnTo>
                  <a:pt x="121743" y="9248"/>
                </a:lnTo>
                <a:lnTo>
                  <a:pt x="121648" y="23167"/>
                </a:lnTo>
                <a:lnTo>
                  <a:pt x="121617" y="20267"/>
                </a:lnTo>
                <a:lnTo>
                  <a:pt x="121351" y="20267"/>
                </a:lnTo>
                <a:lnTo>
                  <a:pt x="121163" y="30769"/>
                </a:lnTo>
                <a:lnTo>
                  <a:pt x="121006" y="32838"/>
                </a:lnTo>
                <a:lnTo>
                  <a:pt x="120849" y="12916"/>
                </a:lnTo>
                <a:lnTo>
                  <a:pt x="120598" y="12916"/>
                </a:lnTo>
                <a:lnTo>
                  <a:pt x="120520" y="24562"/>
                </a:lnTo>
                <a:lnTo>
                  <a:pt x="120473" y="19578"/>
                </a:lnTo>
                <a:lnTo>
                  <a:pt x="120206" y="19578"/>
                </a:lnTo>
                <a:lnTo>
                  <a:pt x="120175" y="25675"/>
                </a:lnTo>
                <a:lnTo>
                  <a:pt x="120081" y="10831"/>
                </a:lnTo>
                <a:lnTo>
                  <a:pt x="120081" y="10769"/>
                </a:lnTo>
                <a:lnTo>
                  <a:pt x="119642" y="10471"/>
                </a:lnTo>
                <a:lnTo>
                  <a:pt x="119438" y="25753"/>
                </a:lnTo>
                <a:lnTo>
                  <a:pt x="119250" y="45362"/>
                </a:lnTo>
                <a:lnTo>
                  <a:pt x="119156" y="47196"/>
                </a:lnTo>
                <a:lnTo>
                  <a:pt x="119125" y="47039"/>
                </a:lnTo>
                <a:lnTo>
                  <a:pt x="118937" y="26945"/>
                </a:lnTo>
                <a:lnTo>
                  <a:pt x="118670" y="26945"/>
                </a:lnTo>
                <a:lnTo>
                  <a:pt x="118482" y="30487"/>
                </a:lnTo>
                <a:lnTo>
                  <a:pt x="118482" y="30534"/>
                </a:lnTo>
                <a:lnTo>
                  <a:pt x="118357" y="26192"/>
                </a:lnTo>
                <a:lnTo>
                  <a:pt x="118106" y="26192"/>
                </a:lnTo>
                <a:lnTo>
                  <a:pt x="118059" y="28935"/>
                </a:lnTo>
                <a:lnTo>
                  <a:pt x="117981" y="18998"/>
                </a:lnTo>
                <a:lnTo>
                  <a:pt x="117793" y="3104"/>
                </a:lnTo>
                <a:lnTo>
                  <a:pt x="117526" y="3104"/>
                </a:lnTo>
                <a:lnTo>
                  <a:pt x="117338" y="15816"/>
                </a:lnTo>
                <a:lnTo>
                  <a:pt x="117291" y="23355"/>
                </a:lnTo>
                <a:lnTo>
                  <a:pt x="117213" y="9875"/>
                </a:lnTo>
                <a:lnTo>
                  <a:pt x="117025" y="6098"/>
                </a:lnTo>
                <a:lnTo>
                  <a:pt x="116758" y="6114"/>
                </a:lnTo>
                <a:lnTo>
                  <a:pt x="116633" y="35895"/>
                </a:lnTo>
                <a:lnTo>
                  <a:pt x="116382" y="35895"/>
                </a:lnTo>
                <a:lnTo>
                  <a:pt x="116351" y="37086"/>
                </a:lnTo>
                <a:lnTo>
                  <a:pt x="116257" y="23559"/>
                </a:lnTo>
                <a:lnTo>
                  <a:pt x="116068" y="13512"/>
                </a:lnTo>
                <a:lnTo>
                  <a:pt x="115802" y="13512"/>
                </a:lnTo>
                <a:lnTo>
                  <a:pt x="115802" y="13527"/>
                </a:lnTo>
                <a:lnTo>
                  <a:pt x="115677" y="9107"/>
                </a:lnTo>
                <a:lnTo>
                  <a:pt x="115410" y="9107"/>
                </a:lnTo>
                <a:lnTo>
                  <a:pt x="115222" y="16239"/>
                </a:lnTo>
                <a:lnTo>
                  <a:pt x="115144" y="21851"/>
                </a:lnTo>
                <a:lnTo>
                  <a:pt x="115097" y="19060"/>
                </a:lnTo>
                <a:lnTo>
                  <a:pt x="114846" y="19060"/>
                </a:lnTo>
                <a:lnTo>
                  <a:pt x="114658" y="28355"/>
                </a:lnTo>
                <a:lnTo>
                  <a:pt x="114532" y="8825"/>
                </a:lnTo>
                <a:lnTo>
                  <a:pt x="114266" y="8825"/>
                </a:lnTo>
                <a:lnTo>
                  <a:pt x="114188" y="24437"/>
                </a:lnTo>
                <a:lnTo>
                  <a:pt x="114140" y="15314"/>
                </a:lnTo>
                <a:lnTo>
                  <a:pt x="113874" y="15314"/>
                </a:lnTo>
                <a:lnTo>
                  <a:pt x="113827" y="22619"/>
                </a:lnTo>
                <a:lnTo>
                  <a:pt x="113764" y="14343"/>
                </a:lnTo>
                <a:lnTo>
                  <a:pt x="113561" y="4280"/>
                </a:lnTo>
                <a:lnTo>
                  <a:pt x="113310" y="4280"/>
                </a:lnTo>
                <a:lnTo>
                  <a:pt x="113106" y="11443"/>
                </a:lnTo>
                <a:lnTo>
                  <a:pt x="113043" y="27180"/>
                </a:lnTo>
                <a:lnTo>
                  <a:pt x="112996" y="19907"/>
                </a:lnTo>
                <a:lnTo>
                  <a:pt x="112730" y="19907"/>
                </a:lnTo>
                <a:lnTo>
                  <a:pt x="112620" y="32133"/>
                </a:lnTo>
                <a:lnTo>
                  <a:pt x="112416" y="22180"/>
                </a:lnTo>
                <a:lnTo>
                  <a:pt x="111962" y="22305"/>
                </a:lnTo>
                <a:lnTo>
                  <a:pt x="111962" y="22807"/>
                </a:lnTo>
                <a:lnTo>
                  <a:pt x="111836" y="8449"/>
                </a:lnTo>
                <a:lnTo>
                  <a:pt x="111586" y="8433"/>
                </a:lnTo>
                <a:lnTo>
                  <a:pt x="111539" y="9186"/>
                </a:lnTo>
                <a:lnTo>
                  <a:pt x="111460" y="7132"/>
                </a:lnTo>
                <a:lnTo>
                  <a:pt x="111194" y="7148"/>
                </a:lnTo>
                <a:lnTo>
                  <a:pt x="111100" y="26349"/>
                </a:lnTo>
                <a:lnTo>
                  <a:pt x="111068" y="22211"/>
                </a:lnTo>
                <a:lnTo>
                  <a:pt x="110802" y="22211"/>
                </a:lnTo>
                <a:lnTo>
                  <a:pt x="110786" y="25048"/>
                </a:lnTo>
                <a:lnTo>
                  <a:pt x="110692" y="11129"/>
                </a:lnTo>
                <a:lnTo>
                  <a:pt x="110488" y="9656"/>
                </a:lnTo>
                <a:lnTo>
                  <a:pt x="110238" y="9672"/>
                </a:lnTo>
                <a:lnTo>
                  <a:pt x="110175" y="17540"/>
                </a:lnTo>
                <a:lnTo>
                  <a:pt x="110112" y="9248"/>
                </a:lnTo>
                <a:lnTo>
                  <a:pt x="109658" y="9703"/>
                </a:lnTo>
                <a:lnTo>
                  <a:pt x="109595" y="17305"/>
                </a:lnTo>
                <a:lnTo>
                  <a:pt x="109532" y="7477"/>
                </a:lnTo>
                <a:lnTo>
                  <a:pt x="109266" y="7477"/>
                </a:lnTo>
                <a:lnTo>
                  <a:pt x="109078" y="14922"/>
                </a:lnTo>
                <a:lnTo>
                  <a:pt x="108999" y="21976"/>
                </a:lnTo>
                <a:lnTo>
                  <a:pt x="108952" y="19045"/>
                </a:lnTo>
                <a:lnTo>
                  <a:pt x="108686" y="19045"/>
                </a:lnTo>
                <a:lnTo>
                  <a:pt x="108623" y="28559"/>
                </a:lnTo>
                <a:lnTo>
                  <a:pt x="108576" y="23434"/>
                </a:lnTo>
                <a:lnTo>
                  <a:pt x="108357" y="23434"/>
                </a:lnTo>
                <a:lnTo>
                  <a:pt x="108184" y="5110"/>
                </a:lnTo>
                <a:lnTo>
                  <a:pt x="107918" y="5110"/>
                </a:lnTo>
                <a:lnTo>
                  <a:pt x="107855" y="20941"/>
                </a:lnTo>
                <a:lnTo>
                  <a:pt x="107792" y="12430"/>
                </a:lnTo>
                <a:lnTo>
                  <a:pt x="107542" y="12430"/>
                </a:lnTo>
                <a:lnTo>
                  <a:pt x="107338" y="30832"/>
                </a:lnTo>
                <a:lnTo>
                  <a:pt x="107338" y="31710"/>
                </a:lnTo>
                <a:lnTo>
                  <a:pt x="107228" y="12179"/>
                </a:lnTo>
                <a:lnTo>
                  <a:pt x="107024" y="1317"/>
                </a:lnTo>
                <a:lnTo>
                  <a:pt x="106774" y="1317"/>
                </a:lnTo>
                <a:lnTo>
                  <a:pt x="106632" y="23387"/>
                </a:lnTo>
                <a:lnTo>
                  <a:pt x="106444" y="9045"/>
                </a:lnTo>
                <a:lnTo>
                  <a:pt x="106194" y="9045"/>
                </a:lnTo>
                <a:lnTo>
                  <a:pt x="106021" y="42290"/>
                </a:lnTo>
                <a:lnTo>
                  <a:pt x="105864" y="21819"/>
                </a:lnTo>
                <a:lnTo>
                  <a:pt x="105676" y="15832"/>
                </a:lnTo>
                <a:lnTo>
                  <a:pt x="105488" y="6740"/>
                </a:lnTo>
                <a:lnTo>
                  <a:pt x="105222" y="6740"/>
                </a:lnTo>
                <a:lnTo>
                  <a:pt x="105034" y="10816"/>
                </a:lnTo>
                <a:lnTo>
                  <a:pt x="104955" y="18042"/>
                </a:lnTo>
                <a:lnTo>
                  <a:pt x="104908" y="12524"/>
                </a:lnTo>
                <a:lnTo>
                  <a:pt x="104642" y="12524"/>
                </a:lnTo>
                <a:lnTo>
                  <a:pt x="104454" y="18919"/>
                </a:lnTo>
                <a:lnTo>
                  <a:pt x="104266" y="47212"/>
                </a:lnTo>
                <a:lnTo>
                  <a:pt x="104125" y="44860"/>
                </a:lnTo>
                <a:lnTo>
                  <a:pt x="103937" y="29076"/>
                </a:lnTo>
                <a:lnTo>
                  <a:pt x="103670" y="29076"/>
                </a:lnTo>
                <a:lnTo>
                  <a:pt x="103654" y="32117"/>
                </a:lnTo>
                <a:lnTo>
                  <a:pt x="103545" y="12885"/>
                </a:lnTo>
                <a:lnTo>
                  <a:pt x="103294" y="12869"/>
                </a:lnTo>
                <a:lnTo>
                  <a:pt x="103090" y="23199"/>
                </a:lnTo>
                <a:lnTo>
                  <a:pt x="103043" y="30080"/>
                </a:lnTo>
                <a:lnTo>
                  <a:pt x="102965" y="16427"/>
                </a:lnTo>
                <a:lnTo>
                  <a:pt x="102714" y="17383"/>
                </a:lnTo>
                <a:lnTo>
                  <a:pt x="102714" y="17399"/>
                </a:lnTo>
                <a:lnTo>
                  <a:pt x="102589" y="15879"/>
                </a:lnTo>
                <a:lnTo>
                  <a:pt x="102385" y="15377"/>
                </a:lnTo>
                <a:lnTo>
                  <a:pt x="102197" y="3135"/>
                </a:lnTo>
                <a:lnTo>
                  <a:pt x="101930" y="3135"/>
                </a:lnTo>
                <a:lnTo>
                  <a:pt x="101836" y="26145"/>
                </a:lnTo>
                <a:lnTo>
                  <a:pt x="101805" y="22133"/>
                </a:lnTo>
                <a:lnTo>
                  <a:pt x="101617" y="7618"/>
                </a:lnTo>
                <a:lnTo>
                  <a:pt x="101350" y="7618"/>
                </a:lnTo>
                <a:lnTo>
                  <a:pt x="101162" y="29641"/>
                </a:lnTo>
                <a:lnTo>
                  <a:pt x="100974" y="30973"/>
                </a:lnTo>
                <a:lnTo>
                  <a:pt x="100943" y="31710"/>
                </a:lnTo>
                <a:lnTo>
                  <a:pt x="100849" y="26506"/>
                </a:lnTo>
                <a:lnTo>
                  <a:pt x="100582" y="26506"/>
                </a:lnTo>
                <a:lnTo>
                  <a:pt x="100551" y="29014"/>
                </a:lnTo>
                <a:lnTo>
                  <a:pt x="100457" y="16255"/>
                </a:lnTo>
                <a:lnTo>
                  <a:pt x="100269" y="8230"/>
                </a:lnTo>
                <a:lnTo>
                  <a:pt x="100002" y="8230"/>
                </a:lnTo>
                <a:lnTo>
                  <a:pt x="99924" y="24358"/>
                </a:lnTo>
                <a:lnTo>
                  <a:pt x="99877" y="17321"/>
                </a:lnTo>
                <a:lnTo>
                  <a:pt x="99689" y="2226"/>
                </a:lnTo>
                <a:lnTo>
                  <a:pt x="99422" y="2226"/>
                </a:lnTo>
                <a:lnTo>
                  <a:pt x="99234" y="44860"/>
                </a:lnTo>
                <a:lnTo>
                  <a:pt x="99203" y="45613"/>
                </a:lnTo>
                <a:lnTo>
                  <a:pt x="99109" y="39547"/>
                </a:lnTo>
                <a:lnTo>
                  <a:pt x="98921" y="31475"/>
                </a:lnTo>
                <a:lnTo>
                  <a:pt x="98654" y="31475"/>
                </a:lnTo>
                <a:lnTo>
                  <a:pt x="98466" y="47008"/>
                </a:lnTo>
                <a:lnTo>
                  <a:pt x="98341" y="42290"/>
                </a:lnTo>
                <a:lnTo>
                  <a:pt x="98137" y="15017"/>
                </a:lnTo>
                <a:lnTo>
                  <a:pt x="97949" y="8700"/>
                </a:lnTo>
                <a:lnTo>
                  <a:pt x="97682" y="8700"/>
                </a:lnTo>
                <a:lnTo>
                  <a:pt x="97620" y="21913"/>
                </a:lnTo>
                <a:lnTo>
                  <a:pt x="97557" y="12885"/>
                </a:lnTo>
                <a:lnTo>
                  <a:pt x="97306" y="12885"/>
                </a:lnTo>
                <a:lnTo>
                  <a:pt x="97259" y="18637"/>
                </a:lnTo>
                <a:lnTo>
                  <a:pt x="97165" y="2885"/>
                </a:lnTo>
                <a:lnTo>
                  <a:pt x="96726" y="4280"/>
                </a:lnTo>
                <a:lnTo>
                  <a:pt x="96632" y="23199"/>
                </a:lnTo>
                <a:lnTo>
                  <a:pt x="96601" y="18089"/>
                </a:lnTo>
                <a:lnTo>
                  <a:pt x="96146" y="17822"/>
                </a:lnTo>
                <a:lnTo>
                  <a:pt x="96115" y="22258"/>
                </a:lnTo>
                <a:lnTo>
                  <a:pt x="96021" y="4405"/>
                </a:lnTo>
                <a:lnTo>
                  <a:pt x="95755" y="4405"/>
                </a:lnTo>
                <a:lnTo>
                  <a:pt x="95582" y="32384"/>
                </a:lnTo>
                <a:lnTo>
                  <a:pt x="95441" y="6897"/>
                </a:lnTo>
                <a:lnTo>
                  <a:pt x="95253" y="3214"/>
                </a:lnTo>
                <a:lnTo>
                  <a:pt x="94986" y="3214"/>
                </a:lnTo>
                <a:lnTo>
                  <a:pt x="94908" y="6302"/>
                </a:lnTo>
                <a:lnTo>
                  <a:pt x="94861" y="5220"/>
                </a:lnTo>
                <a:lnTo>
                  <a:pt x="94595" y="5220"/>
                </a:lnTo>
                <a:lnTo>
                  <a:pt x="94548" y="10753"/>
                </a:lnTo>
                <a:lnTo>
                  <a:pt x="9446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4" name="Google Shape;2524;p59"/>
          <p:cNvSpPr txBox="1"/>
          <p:nvPr/>
        </p:nvSpPr>
        <p:spPr>
          <a:xfrm>
            <a:off x="1440000" y="4877350"/>
            <a:ext cx="5634600" cy="27348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4000">
                <a:solidFill>
                  <a:schemeClr val="lt1"/>
                </a:solidFill>
                <a:latin typeface="Anaheim"/>
                <a:ea typeface="Anaheim"/>
                <a:cs typeface="Anaheim"/>
                <a:sym typeface="Anaheim"/>
              </a:rPr>
              <a:t>Vectors</a:t>
            </a:r>
            <a:endParaRPr sz="4000">
              <a:solidFill>
                <a:schemeClr val="lt1"/>
              </a:solidFill>
              <a:latin typeface="Anaheim"/>
              <a:ea typeface="Anaheim"/>
              <a:cs typeface="Anaheim"/>
              <a:sym typeface="Anaheim"/>
            </a:endParaRPr>
          </a:p>
          <a:p>
            <a:pPr indent="-635000" lvl="0" marL="914400" rtl="0" algn="l">
              <a:spcBef>
                <a:spcPts val="0"/>
              </a:spcBef>
              <a:spcAft>
                <a:spcPts val="0"/>
              </a:spcAft>
              <a:buClr>
                <a:schemeClr val="dk2"/>
              </a:buClr>
              <a:buSzPts val="2800"/>
              <a:buFont typeface="Anaheim"/>
              <a:buChar char="●"/>
            </a:pPr>
            <a:r>
              <a:rPr lang="en" sz="2800">
                <a:solidFill>
                  <a:schemeClr val="lt1"/>
                </a:solidFill>
                <a:uFill>
                  <a:noFill/>
                </a:uFill>
                <a:latin typeface="Anaheim"/>
                <a:ea typeface="Anaheim"/>
                <a:cs typeface="Anaheim"/>
                <a:sym typeface="Anaheim"/>
                <a:hlinkClick r:id="rId3">
                  <a:extLst>
                    <a:ext uri="{A12FA001-AC4F-418D-AE19-62706E023703}">
                      <ahyp:hlinkClr val="tx"/>
                    </a:ext>
                  </a:extLst>
                </a:hlinkClick>
              </a:rPr>
              <a:t>Dark sound wave collection</a:t>
            </a:r>
            <a:endParaRPr sz="2800">
              <a:solidFill>
                <a:schemeClr val="lt1"/>
              </a:solidFill>
              <a:latin typeface="Anaheim"/>
              <a:ea typeface="Anaheim"/>
              <a:cs typeface="Anaheim"/>
              <a:sym typeface="Anaheim"/>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8" name="Shape 2528"/>
        <p:cNvGrpSpPr/>
        <p:nvPr/>
      </p:nvGrpSpPr>
      <p:grpSpPr>
        <a:xfrm>
          <a:off x="0" y="0"/>
          <a:ext cx="0" cy="0"/>
          <a:chOff x="0" y="0"/>
          <a:chExt cx="0" cy="0"/>
        </a:xfrm>
      </p:grpSpPr>
      <p:sp>
        <p:nvSpPr>
          <p:cNvPr id="2529" name="Google Shape;2529;p60"/>
          <p:cNvSpPr txBox="1"/>
          <p:nvPr>
            <p:ph idx="1" type="body"/>
          </p:nvPr>
        </p:nvSpPr>
        <p:spPr>
          <a:xfrm>
            <a:off x="1426200" y="4877387"/>
            <a:ext cx="7717800" cy="2734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4000"/>
              <a:t>Photos</a:t>
            </a:r>
            <a:endParaRPr sz="4000"/>
          </a:p>
          <a:p>
            <a:pPr indent="-635000" lvl="0" marL="914400" rtl="0" algn="l">
              <a:spcBef>
                <a:spcPts val="0"/>
              </a:spcBef>
              <a:spcAft>
                <a:spcPts val="0"/>
              </a:spcAft>
              <a:buClr>
                <a:schemeClr val="dk2"/>
              </a:buClr>
              <a:buSzPts val="2800"/>
              <a:buChar char="●"/>
            </a:pPr>
            <a:r>
              <a:rPr lang="en" sz="2800">
                <a:uFill>
                  <a:noFill/>
                </a:uFill>
                <a:hlinkClick r:id="rId3"/>
              </a:rPr>
              <a:t>Medium shot doctor wearing face mask</a:t>
            </a:r>
            <a:endParaRPr sz="2800"/>
          </a:p>
          <a:p>
            <a:pPr indent="-635000" lvl="0" marL="914400" rtl="0" algn="l">
              <a:spcBef>
                <a:spcPts val="0"/>
              </a:spcBef>
              <a:spcAft>
                <a:spcPts val="0"/>
              </a:spcAft>
              <a:buClr>
                <a:schemeClr val="dk2"/>
              </a:buClr>
              <a:buSzPts val="2800"/>
              <a:buChar char="●"/>
            </a:pPr>
            <a:r>
              <a:rPr lang="en" sz="2800">
                <a:uFill>
                  <a:noFill/>
                </a:uFill>
                <a:hlinkClick r:id="rId4"/>
              </a:rPr>
              <a:t>Smiley female doctor at clinic front view</a:t>
            </a:r>
            <a:endParaRPr sz="2800"/>
          </a:p>
          <a:p>
            <a:pPr indent="-635000" lvl="0" marL="914400" rtl="0" algn="l">
              <a:spcBef>
                <a:spcPts val="0"/>
              </a:spcBef>
              <a:spcAft>
                <a:spcPts val="0"/>
              </a:spcAft>
              <a:buClr>
                <a:schemeClr val="dk2"/>
              </a:buClr>
              <a:buSzPts val="2800"/>
              <a:buChar char="●"/>
            </a:pPr>
            <a:r>
              <a:rPr lang="en" sz="2800">
                <a:uFill>
                  <a:noFill/>
                </a:uFill>
                <a:hlinkClick r:id="rId5"/>
              </a:rPr>
              <a:t>Confident doctor with arms crossed</a:t>
            </a:r>
            <a:endParaRPr sz="2800"/>
          </a:p>
          <a:p>
            <a:pPr indent="-635000" lvl="0" marL="914400" rtl="0" algn="l">
              <a:spcBef>
                <a:spcPts val="0"/>
              </a:spcBef>
              <a:spcAft>
                <a:spcPts val="0"/>
              </a:spcAft>
              <a:buClr>
                <a:schemeClr val="dk2"/>
              </a:buClr>
              <a:buSzPts val="2800"/>
              <a:buChar char="●"/>
            </a:pPr>
            <a:r>
              <a:rPr lang="en" sz="2800">
                <a:uFill>
                  <a:noFill/>
                </a:uFill>
                <a:hlinkClick r:id="rId6"/>
              </a:rPr>
              <a:t>Front view smiley black female doctor</a:t>
            </a:r>
            <a:endParaRPr sz="2800"/>
          </a:p>
        </p:txBody>
      </p:sp>
      <p:sp>
        <p:nvSpPr>
          <p:cNvPr id="2530" name="Google Shape;2530;p60"/>
          <p:cNvSpPr txBox="1"/>
          <p:nvPr>
            <p:ph idx="2" type="body"/>
          </p:nvPr>
        </p:nvSpPr>
        <p:spPr>
          <a:xfrm>
            <a:off x="9505050" y="4877350"/>
            <a:ext cx="7356600" cy="2734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latin typeface="Anaheim"/>
                <a:ea typeface="Anaheim"/>
                <a:cs typeface="Anaheim"/>
                <a:sym typeface="Anaheim"/>
              </a:rPr>
              <a:t>Vectors</a:t>
            </a:r>
            <a:endParaRPr>
              <a:latin typeface="Anaheim"/>
              <a:ea typeface="Anaheim"/>
              <a:cs typeface="Anaheim"/>
              <a:sym typeface="Anaheim"/>
            </a:endParaRPr>
          </a:p>
          <a:p>
            <a:pPr indent="-635000" lvl="0" marL="914400" rtl="0" algn="l">
              <a:spcBef>
                <a:spcPts val="0"/>
              </a:spcBef>
              <a:spcAft>
                <a:spcPts val="0"/>
              </a:spcAft>
              <a:buClr>
                <a:schemeClr val="dk2"/>
              </a:buClr>
              <a:buSzPts val="2800"/>
              <a:buFont typeface="Anaheim"/>
              <a:buChar char="●"/>
            </a:pPr>
            <a:r>
              <a:rPr lang="en" sz="2800">
                <a:uFill>
                  <a:noFill/>
                </a:uFill>
                <a:latin typeface="Anaheim"/>
                <a:ea typeface="Anaheim"/>
                <a:cs typeface="Anaheim"/>
                <a:sym typeface="Anaheim"/>
                <a:hlinkClick r:id="rId7"/>
              </a:rPr>
              <a:t>Dark sound wave collection</a:t>
            </a:r>
            <a:endParaRPr sz="2800">
              <a:latin typeface="Anaheim"/>
              <a:ea typeface="Anaheim"/>
              <a:cs typeface="Anaheim"/>
              <a:sym typeface="Anaheim"/>
            </a:endParaRPr>
          </a:p>
        </p:txBody>
      </p:sp>
      <p:sp>
        <p:nvSpPr>
          <p:cNvPr id="2531" name="Google Shape;2531;p60"/>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Resources</a:t>
            </a:r>
            <a:endParaRPr/>
          </a:p>
        </p:txBody>
      </p:sp>
      <p:sp>
        <p:nvSpPr>
          <p:cNvPr id="2532" name="Google Shape;2532;p60"/>
          <p:cNvSpPr txBox="1"/>
          <p:nvPr/>
        </p:nvSpPr>
        <p:spPr>
          <a:xfrm>
            <a:off x="1440000" y="2631150"/>
            <a:ext cx="15408000" cy="12330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2800">
                <a:solidFill>
                  <a:schemeClr val="lt1"/>
                </a:solidFill>
                <a:latin typeface="Anaheim"/>
                <a:ea typeface="Anaheim"/>
                <a:cs typeface="Anaheim"/>
                <a:sym typeface="Anaheim"/>
              </a:rPr>
              <a:t>Did you like the resources on this template? Get them for free at our other websites:</a:t>
            </a:r>
            <a:endParaRPr sz="2800">
              <a:solidFill>
                <a:schemeClr val="lt1"/>
              </a:solidFill>
              <a:latin typeface="Anaheim"/>
              <a:ea typeface="Anaheim"/>
              <a:cs typeface="Anaheim"/>
              <a:sym typeface="Anaheim"/>
            </a:endParaRPr>
          </a:p>
        </p:txBody>
      </p:sp>
      <p:grpSp>
        <p:nvGrpSpPr>
          <p:cNvPr id="2533" name="Google Shape;2533;p60"/>
          <p:cNvGrpSpPr/>
          <p:nvPr/>
        </p:nvGrpSpPr>
        <p:grpSpPr>
          <a:xfrm flipH="1">
            <a:off x="9760467" y="7061131"/>
            <a:ext cx="6005652" cy="4294118"/>
            <a:chOff x="276100" y="2991825"/>
            <a:chExt cx="1510400" cy="792975"/>
          </a:xfrm>
        </p:grpSpPr>
        <p:sp>
          <p:nvSpPr>
            <p:cNvPr id="2534" name="Google Shape;2534;p60"/>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5" name="Google Shape;2535;p60"/>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6" name="Google Shape;2536;p60"/>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7" name="Google Shape;2537;p60"/>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8" name="Google Shape;2538;p60"/>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9" name="Google Shape;2539;p60"/>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0" name="Google Shape;2540;p60"/>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1" name="Google Shape;2541;p60"/>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2" name="Google Shape;2542;p60"/>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3" name="Google Shape;2543;p60"/>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4" name="Google Shape;2544;p60"/>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5" name="Google Shape;2545;p60"/>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6" name="Google Shape;2546;p60"/>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7" name="Google Shape;2547;p60"/>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8" name="Google Shape;2548;p60"/>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9" name="Google Shape;2549;p60"/>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0" name="Google Shape;2550;p60"/>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1" name="Google Shape;2551;p60"/>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2" name="Google Shape;2552;p60"/>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3" name="Google Shape;2553;p60"/>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4" name="Google Shape;2554;p60"/>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5" name="Google Shape;2555;p60"/>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6" name="Google Shape;2556;p60"/>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7" name="Google Shape;2557;p60"/>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8" name="Google Shape;2558;p60"/>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9" name="Google Shape;2559;p60"/>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0" name="Google Shape;2560;p60"/>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1" name="Google Shape;2561;p60"/>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2" name="Google Shape;2562;p60"/>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3" name="Google Shape;2563;p60"/>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4" name="Google Shape;2564;p60"/>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5" name="Google Shape;2565;p60"/>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6" name="Google Shape;2566;p60"/>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7" name="Google Shape;2567;p60"/>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8" name="Google Shape;2568;p60"/>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9" name="Google Shape;2569;p60"/>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0" name="Google Shape;2570;p60"/>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1" name="Google Shape;2571;p60"/>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2" name="Google Shape;2572;p60"/>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3" name="Google Shape;2573;p60"/>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4" name="Google Shape;2574;p60"/>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5" name="Google Shape;2575;p60"/>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6" name="Google Shape;2576;p60"/>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7" name="Google Shape;2577;p60"/>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8" name="Google Shape;2578;p60"/>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9" name="Google Shape;2579;p60"/>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0" name="Google Shape;2580;p60"/>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1" name="Google Shape;2581;p60"/>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2" name="Google Shape;2582;p60"/>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3" name="Google Shape;2583;p60"/>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4" name="Google Shape;2584;p60"/>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5" name="Google Shape;2585;p60"/>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6" name="Shape 1566"/>
        <p:cNvGrpSpPr/>
        <p:nvPr/>
      </p:nvGrpSpPr>
      <p:grpSpPr>
        <a:xfrm>
          <a:off x="0" y="0"/>
          <a:ext cx="0" cy="0"/>
          <a:chOff x="0" y="0"/>
          <a:chExt cx="0" cy="0"/>
        </a:xfrm>
      </p:grpSpPr>
      <p:sp>
        <p:nvSpPr>
          <p:cNvPr id="1567" name="Google Shape;1567;p34"/>
          <p:cNvSpPr txBox="1"/>
          <p:nvPr>
            <p:ph idx="18" type="title"/>
          </p:nvPr>
        </p:nvSpPr>
        <p:spPr>
          <a:xfrm>
            <a:off x="12352050" y="7295950"/>
            <a:ext cx="44958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Conclusions</a:t>
            </a:r>
            <a:endParaRPr/>
          </a:p>
        </p:txBody>
      </p:sp>
      <p:sp>
        <p:nvSpPr>
          <p:cNvPr id="1568" name="Google Shape;1568;p34"/>
          <p:cNvSpPr txBox="1"/>
          <p:nvPr>
            <p:ph type="title"/>
          </p:nvPr>
        </p:nvSpPr>
        <p:spPr>
          <a:xfrm>
            <a:off x="1440000" y="3717150"/>
            <a:ext cx="44958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Diseases</a:t>
            </a:r>
            <a:endParaRPr/>
          </a:p>
        </p:txBody>
      </p:sp>
      <p:sp>
        <p:nvSpPr>
          <p:cNvPr id="1569" name="Google Shape;1569;p34"/>
          <p:cNvSpPr txBox="1"/>
          <p:nvPr>
            <p:ph idx="9" type="title"/>
          </p:nvPr>
        </p:nvSpPr>
        <p:spPr>
          <a:xfrm>
            <a:off x="1440000" y="7295950"/>
            <a:ext cx="44958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Pathology</a:t>
            </a:r>
            <a:endParaRPr/>
          </a:p>
        </p:txBody>
      </p:sp>
      <p:sp>
        <p:nvSpPr>
          <p:cNvPr id="1570" name="Google Shape;1570;p34"/>
          <p:cNvSpPr txBox="1"/>
          <p:nvPr>
            <p:ph idx="14" type="subTitle"/>
          </p:nvPr>
        </p:nvSpPr>
        <p:spPr>
          <a:xfrm>
            <a:off x="1440000" y="7967400"/>
            <a:ext cx="44958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a:p>
        </p:txBody>
      </p:sp>
      <p:sp>
        <p:nvSpPr>
          <p:cNvPr id="1571" name="Google Shape;1571;p34"/>
          <p:cNvSpPr txBox="1"/>
          <p:nvPr>
            <p:ph idx="15" type="title"/>
          </p:nvPr>
        </p:nvSpPr>
        <p:spPr>
          <a:xfrm>
            <a:off x="6896100" y="7295950"/>
            <a:ext cx="44958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Treatment</a:t>
            </a:r>
            <a:endParaRPr/>
          </a:p>
        </p:txBody>
      </p:sp>
      <p:sp>
        <p:nvSpPr>
          <p:cNvPr id="1572" name="Google Shape;1572;p34"/>
          <p:cNvSpPr txBox="1"/>
          <p:nvPr>
            <p:ph idx="17" type="subTitle"/>
          </p:nvPr>
        </p:nvSpPr>
        <p:spPr>
          <a:xfrm>
            <a:off x="6896100" y="7967400"/>
            <a:ext cx="44958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a:p>
        </p:txBody>
      </p:sp>
      <p:sp>
        <p:nvSpPr>
          <p:cNvPr id="1573" name="Google Shape;1573;p34"/>
          <p:cNvSpPr txBox="1"/>
          <p:nvPr>
            <p:ph idx="2" type="title"/>
          </p:nvPr>
        </p:nvSpPr>
        <p:spPr>
          <a:xfrm>
            <a:off x="2793900" y="2726200"/>
            <a:ext cx="1788000" cy="717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01.</a:t>
            </a:r>
            <a:endParaRPr/>
          </a:p>
        </p:txBody>
      </p:sp>
      <p:sp>
        <p:nvSpPr>
          <p:cNvPr id="1574" name="Google Shape;1574;p34"/>
          <p:cNvSpPr txBox="1"/>
          <p:nvPr>
            <p:ph idx="1" type="subTitle"/>
          </p:nvPr>
        </p:nvSpPr>
        <p:spPr>
          <a:xfrm>
            <a:off x="1440000" y="4388550"/>
            <a:ext cx="44958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a:p>
        </p:txBody>
      </p:sp>
      <p:sp>
        <p:nvSpPr>
          <p:cNvPr id="1575" name="Google Shape;1575;p34"/>
          <p:cNvSpPr txBox="1"/>
          <p:nvPr>
            <p:ph idx="3" type="title"/>
          </p:nvPr>
        </p:nvSpPr>
        <p:spPr>
          <a:xfrm>
            <a:off x="6896100" y="3717150"/>
            <a:ext cx="44958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t>Diagnosis</a:t>
            </a:r>
            <a:endParaRPr/>
          </a:p>
        </p:txBody>
      </p:sp>
      <p:sp>
        <p:nvSpPr>
          <p:cNvPr id="1576" name="Google Shape;1576;p34"/>
          <p:cNvSpPr txBox="1"/>
          <p:nvPr>
            <p:ph idx="5" type="subTitle"/>
          </p:nvPr>
        </p:nvSpPr>
        <p:spPr>
          <a:xfrm>
            <a:off x="6896100" y="4388550"/>
            <a:ext cx="44958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a:p>
        </p:txBody>
      </p:sp>
      <p:sp>
        <p:nvSpPr>
          <p:cNvPr id="1577" name="Google Shape;1577;p34"/>
          <p:cNvSpPr txBox="1"/>
          <p:nvPr>
            <p:ph idx="6" type="title"/>
          </p:nvPr>
        </p:nvSpPr>
        <p:spPr>
          <a:xfrm>
            <a:off x="12352050" y="3717150"/>
            <a:ext cx="44958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Recommendations</a:t>
            </a:r>
            <a:endParaRPr/>
          </a:p>
        </p:txBody>
      </p:sp>
      <p:sp>
        <p:nvSpPr>
          <p:cNvPr id="1578" name="Google Shape;1578;p34"/>
          <p:cNvSpPr txBox="1"/>
          <p:nvPr>
            <p:ph idx="4" type="title"/>
          </p:nvPr>
        </p:nvSpPr>
        <p:spPr>
          <a:xfrm>
            <a:off x="8250000" y="2726200"/>
            <a:ext cx="1788000" cy="717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02.</a:t>
            </a:r>
            <a:endParaRPr/>
          </a:p>
        </p:txBody>
      </p:sp>
      <p:sp>
        <p:nvSpPr>
          <p:cNvPr id="1579" name="Google Shape;1579;p34"/>
          <p:cNvSpPr txBox="1"/>
          <p:nvPr>
            <p:ph idx="7" type="title"/>
          </p:nvPr>
        </p:nvSpPr>
        <p:spPr>
          <a:xfrm>
            <a:off x="13706100" y="2726200"/>
            <a:ext cx="1788000" cy="717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03.</a:t>
            </a:r>
            <a:endParaRPr/>
          </a:p>
        </p:txBody>
      </p:sp>
      <p:sp>
        <p:nvSpPr>
          <p:cNvPr id="1580" name="Google Shape;1580;p34"/>
          <p:cNvSpPr txBox="1"/>
          <p:nvPr>
            <p:ph idx="8" type="subTitle"/>
          </p:nvPr>
        </p:nvSpPr>
        <p:spPr>
          <a:xfrm>
            <a:off x="12352050" y="4388550"/>
            <a:ext cx="44958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a:p>
        </p:txBody>
      </p:sp>
      <p:sp>
        <p:nvSpPr>
          <p:cNvPr id="1581" name="Google Shape;1581;p34"/>
          <p:cNvSpPr txBox="1"/>
          <p:nvPr>
            <p:ph idx="13" type="title"/>
          </p:nvPr>
        </p:nvSpPr>
        <p:spPr>
          <a:xfrm>
            <a:off x="2793900" y="6305450"/>
            <a:ext cx="1788000" cy="717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04.</a:t>
            </a:r>
            <a:endParaRPr/>
          </a:p>
        </p:txBody>
      </p:sp>
      <p:sp>
        <p:nvSpPr>
          <p:cNvPr id="1582" name="Google Shape;1582;p34"/>
          <p:cNvSpPr txBox="1"/>
          <p:nvPr>
            <p:ph idx="16" type="title"/>
          </p:nvPr>
        </p:nvSpPr>
        <p:spPr>
          <a:xfrm>
            <a:off x="8250000" y="6305450"/>
            <a:ext cx="1788000" cy="717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05.</a:t>
            </a:r>
            <a:endParaRPr/>
          </a:p>
        </p:txBody>
      </p:sp>
      <p:sp>
        <p:nvSpPr>
          <p:cNvPr id="1583" name="Google Shape;1583;p34"/>
          <p:cNvSpPr txBox="1"/>
          <p:nvPr>
            <p:ph idx="19" type="title"/>
          </p:nvPr>
        </p:nvSpPr>
        <p:spPr>
          <a:xfrm>
            <a:off x="13706100" y="6305450"/>
            <a:ext cx="1788000" cy="717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06.</a:t>
            </a:r>
            <a:endParaRPr/>
          </a:p>
        </p:txBody>
      </p:sp>
      <p:sp>
        <p:nvSpPr>
          <p:cNvPr id="1584" name="Google Shape;1584;p34"/>
          <p:cNvSpPr txBox="1"/>
          <p:nvPr>
            <p:ph idx="20" type="subTitle"/>
          </p:nvPr>
        </p:nvSpPr>
        <p:spPr>
          <a:xfrm>
            <a:off x="12352050" y="7967400"/>
            <a:ext cx="44958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describe the topic of the section here</a:t>
            </a:r>
            <a:endParaRPr/>
          </a:p>
        </p:txBody>
      </p:sp>
      <p:sp>
        <p:nvSpPr>
          <p:cNvPr id="1585" name="Google Shape;1585;p34"/>
          <p:cNvSpPr txBox="1"/>
          <p:nvPr>
            <p:ph idx="21"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Table of contents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89" name="Shape 2589"/>
        <p:cNvGrpSpPr/>
        <p:nvPr/>
      </p:nvGrpSpPr>
      <p:grpSpPr>
        <a:xfrm>
          <a:off x="0" y="0"/>
          <a:ext cx="0" cy="0"/>
          <a:chOff x="0" y="0"/>
          <a:chExt cx="0" cy="0"/>
        </a:xfrm>
      </p:grpSpPr>
      <p:sp>
        <p:nvSpPr>
          <p:cNvPr id="2590" name="Google Shape;2590;p61"/>
          <p:cNvSpPr txBox="1"/>
          <p:nvPr>
            <p:ph type="title"/>
          </p:nvPr>
        </p:nvSpPr>
        <p:spPr>
          <a:xfrm>
            <a:off x="1433550" y="102180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Instructions for use</a:t>
            </a:r>
            <a:endParaRPr/>
          </a:p>
        </p:txBody>
      </p:sp>
      <p:sp>
        <p:nvSpPr>
          <p:cNvPr id="2591" name="Google Shape;2591;p61"/>
          <p:cNvSpPr txBox="1"/>
          <p:nvPr/>
        </p:nvSpPr>
        <p:spPr>
          <a:xfrm>
            <a:off x="1433400" y="2376000"/>
            <a:ext cx="15421200" cy="688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Clr>
                <a:srgbClr val="0E2A47"/>
              </a:buClr>
              <a:buSzPts val="2200"/>
              <a:buFont typeface="Arial"/>
              <a:buNone/>
            </a:pPr>
            <a:r>
              <a:rPr lang="en" sz="2200">
                <a:solidFill>
                  <a:schemeClr val="lt1"/>
                </a:solidFill>
              </a:rPr>
              <a:t>If you have a free account, in order to use this template, you must credit </a:t>
            </a:r>
            <a:r>
              <a:rPr b="1" lang="en" sz="2200" u="sng">
                <a:solidFill>
                  <a:schemeClr val="hlink"/>
                </a:solidFill>
                <a:hlinkClick r:id="rId3"/>
              </a:rPr>
              <a:t>Slidesgo</a:t>
            </a:r>
            <a:r>
              <a:rPr b="1" lang="en" sz="2200">
                <a:solidFill>
                  <a:schemeClr val="hlink"/>
                </a:solidFill>
              </a:rPr>
              <a:t> </a:t>
            </a:r>
            <a:r>
              <a:rPr lang="en" sz="2200">
                <a:solidFill>
                  <a:schemeClr val="lt1"/>
                </a:solidFill>
              </a:rPr>
              <a:t>by keeping the </a:t>
            </a:r>
            <a:r>
              <a:rPr b="1" lang="en" sz="2200" u="sng">
                <a:solidFill>
                  <a:schemeClr val="hlink"/>
                </a:solidFill>
                <a:hlinkClick action="ppaction://hlinksldjump" r:id="rId4"/>
              </a:rPr>
              <a:t>Thanks</a:t>
            </a:r>
            <a:r>
              <a:rPr b="1" lang="en" sz="2200">
                <a:solidFill>
                  <a:schemeClr val="hlink"/>
                </a:solidFill>
              </a:rPr>
              <a:t> </a:t>
            </a:r>
            <a:r>
              <a:rPr lang="en" sz="2200">
                <a:solidFill>
                  <a:schemeClr val="lt1"/>
                </a:solidFill>
              </a:rPr>
              <a:t>slide. Please refer to the next slide to read the instructions for premium users.</a:t>
            </a:r>
            <a:endParaRPr sz="2200">
              <a:solidFill>
                <a:schemeClr val="lt1"/>
              </a:solidFill>
            </a:endParaRPr>
          </a:p>
          <a:p>
            <a:pPr indent="0" lvl="0" marL="0" rtl="0" algn="l">
              <a:spcBef>
                <a:spcPts val="2000"/>
              </a:spcBef>
              <a:spcAft>
                <a:spcPts val="0"/>
              </a:spcAft>
              <a:buClr>
                <a:srgbClr val="0E2A47"/>
              </a:buClr>
              <a:buSzPts val="2200"/>
              <a:buFont typeface="Arial"/>
              <a:buNone/>
            </a:pPr>
            <a:r>
              <a:rPr b="1" lang="en" sz="2200">
                <a:solidFill>
                  <a:schemeClr val="hlink"/>
                </a:solidFill>
              </a:rPr>
              <a:t>As a Free user, you are allowed to:</a:t>
            </a:r>
            <a:endParaRPr b="1" sz="2200">
              <a:solidFill>
                <a:schemeClr val="hlink"/>
              </a:solidFill>
            </a:endParaRPr>
          </a:p>
          <a:p>
            <a:pPr indent="-596900" lvl="0" marL="914400" rtl="0" algn="l">
              <a:spcBef>
                <a:spcPts val="800"/>
              </a:spcBef>
              <a:spcAft>
                <a:spcPts val="0"/>
              </a:spcAft>
              <a:buClr>
                <a:schemeClr val="lt1"/>
              </a:buClr>
              <a:buSzPts val="2200"/>
              <a:buChar char="●"/>
            </a:pPr>
            <a:r>
              <a:rPr lang="en" sz="2200">
                <a:solidFill>
                  <a:schemeClr val="lt1"/>
                </a:solidFill>
              </a:rPr>
              <a:t>Modify this template.</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Use it for both personal and commercial projects.</a:t>
            </a:r>
            <a:endParaRPr sz="2200">
              <a:solidFill>
                <a:schemeClr val="lt1"/>
              </a:solidFill>
            </a:endParaRPr>
          </a:p>
          <a:p>
            <a:pPr indent="0" lvl="0" marL="0" rtl="0" algn="l">
              <a:spcBef>
                <a:spcPts val="2800"/>
              </a:spcBef>
              <a:spcAft>
                <a:spcPts val="0"/>
              </a:spcAft>
              <a:buClr>
                <a:srgbClr val="0E2A47"/>
              </a:buClr>
              <a:buSzPts val="2200"/>
              <a:buFont typeface="Arial"/>
              <a:buNone/>
            </a:pPr>
            <a:r>
              <a:rPr b="1" lang="en" sz="2200">
                <a:solidFill>
                  <a:schemeClr val="hlink"/>
                </a:solidFill>
              </a:rPr>
              <a:t>You are not allowed to:</a:t>
            </a:r>
            <a:endParaRPr b="1" sz="2200">
              <a:solidFill>
                <a:schemeClr val="hlink"/>
              </a:solidFill>
            </a:endParaRPr>
          </a:p>
          <a:p>
            <a:pPr indent="-596900" lvl="0" marL="914400" rtl="0" algn="l">
              <a:spcBef>
                <a:spcPts val="0"/>
              </a:spcBef>
              <a:spcAft>
                <a:spcPts val="0"/>
              </a:spcAft>
              <a:buClr>
                <a:schemeClr val="lt1"/>
              </a:buClr>
              <a:buSzPts val="2200"/>
              <a:buChar char="●"/>
            </a:pPr>
            <a:r>
              <a:rPr lang="en" sz="2200">
                <a:solidFill>
                  <a:schemeClr val="lt1"/>
                </a:solidFill>
              </a:rPr>
              <a:t>Sublicense, sell or rent any of Slidesgo Content (or a modified version of Slidesgo Content).</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Distribute Slidesgo Content unless it has been expressly authorized by Slidesgo.</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Include Slidesgo Content in an online or offline database or file.</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Offer Slidesgo templates (or modified versions of Slidesgo templates) for download.</a:t>
            </a:r>
            <a:endParaRPr sz="2200">
              <a:solidFill>
                <a:schemeClr val="lt1"/>
              </a:solidFill>
            </a:endParaRPr>
          </a:p>
          <a:p>
            <a:pPr indent="-596900" lvl="0" marL="914400" rtl="0" algn="l">
              <a:spcBef>
                <a:spcPts val="0"/>
              </a:spcBef>
              <a:spcAft>
                <a:spcPts val="0"/>
              </a:spcAft>
              <a:buClr>
                <a:schemeClr val="lt1"/>
              </a:buClr>
              <a:buSzPts val="2200"/>
              <a:buChar char="●"/>
            </a:pPr>
            <a:r>
              <a:rPr lang="en" sz="2200">
                <a:solidFill>
                  <a:schemeClr val="lt1"/>
                </a:solidFill>
              </a:rPr>
              <a:t>Acquire the copyright of Slidesgo Content.</a:t>
            </a:r>
            <a:endParaRPr sz="2200">
              <a:solidFill>
                <a:schemeClr val="lt1"/>
              </a:solidFill>
            </a:endParaRPr>
          </a:p>
          <a:p>
            <a:pPr indent="0" lvl="0" marL="0" rtl="0" algn="l">
              <a:spcBef>
                <a:spcPts val="0"/>
              </a:spcBef>
              <a:spcAft>
                <a:spcPts val="0"/>
              </a:spcAft>
              <a:buClr>
                <a:srgbClr val="0E2A47"/>
              </a:buClr>
              <a:buSzPts val="2200"/>
              <a:buFont typeface="Arial"/>
              <a:buNone/>
            </a:pPr>
            <a:r>
              <a:t/>
            </a:r>
            <a:endParaRPr sz="2200">
              <a:solidFill>
                <a:schemeClr val="lt1"/>
              </a:solidFill>
            </a:endParaRPr>
          </a:p>
          <a:p>
            <a:pPr indent="0" lvl="0" marL="0" rtl="0" algn="l">
              <a:spcBef>
                <a:spcPts val="0"/>
              </a:spcBef>
              <a:spcAft>
                <a:spcPts val="0"/>
              </a:spcAft>
              <a:buClr>
                <a:srgbClr val="0E2A47"/>
              </a:buClr>
              <a:buSzPts val="2200"/>
              <a:buFont typeface="Arial"/>
              <a:buNone/>
            </a:pPr>
            <a:r>
              <a:t/>
            </a:r>
            <a:endParaRPr sz="2200">
              <a:solidFill>
                <a:schemeClr val="lt1"/>
              </a:solidFill>
            </a:endParaRPr>
          </a:p>
          <a:p>
            <a:pPr indent="0" lvl="0" marL="0" rtl="0" algn="l">
              <a:spcBef>
                <a:spcPts val="0"/>
              </a:spcBef>
              <a:spcAft>
                <a:spcPts val="0"/>
              </a:spcAft>
              <a:buClr>
                <a:srgbClr val="0E2A47"/>
              </a:buClr>
              <a:buSzPts val="2200"/>
              <a:buFont typeface="Arial"/>
              <a:buNone/>
            </a:pPr>
            <a:r>
              <a:t/>
            </a:r>
            <a:endParaRPr sz="2200">
              <a:solidFill>
                <a:schemeClr val="lt1"/>
              </a:solidFill>
            </a:endParaRPr>
          </a:p>
          <a:p>
            <a:pPr indent="0" lvl="0" marL="0" rtl="0" algn="ctr">
              <a:spcBef>
                <a:spcPts val="0"/>
              </a:spcBef>
              <a:spcAft>
                <a:spcPts val="0"/>
              </a:spcAft>
              <a:buClr>
                <a:srgbClr val="0E2A47"/>
              </a:buClr>
              <a:buSzPts val="2200"/>
              <a:buFont typeface="Arial"/>
              <a:buNone/>
            </a:pPr>
            <a:r>
              <a:t/>
            </a:r>
            <a:endParaRPr sz="2200">
              <a:solidFill>
                <a:schemeClr val="lt1"/>
              </a:solidFill>
            </a:endParaRPr>
          </a:p>
          <a:p>
            <a:pPr indent="0" lvl="0" marL="0" rtl="0" algn="ctr">
              <a:spcBef>
                <a:spcPts val="0"/>
              </a:spcBef>
              <a:spcAft>
                <a:spcPts val="0"/>
              </a:spcAft>
              <a:buClr>
                <a:srgbClr val="0E2A47"/>
              </a:buClr>
              <a:buSzPts val="2200"/>
              <a:buFont typeface="Arial"/>
              <a:buNone/>
            </a:pPr>
            <a:r>
              <a:rPr lang="en" sz="2200">
                <a:solidFill>
                  <a:schemeClr val="lt1"/>
                </a:solidFill>
              </a:rPr>
              <a:t>For more information about editing slides, please read our FAQs or visit our blog:</a:t>
            </a:r>
            <a:endParaRPr sz="2200">
              <a:solidFill>
                <a:schemeClr val="lt1"/>
              </a:solidFill>
            </a:endParaRPr>
          </a:p>
          <a:p>
            <a:pPr indent="0" lvl="0" marL="0" rtl="0" algn="ctr">
              <a:spcBef>
                <a:spcPts val="0"/>
              </a:spcBef>
              <a:spcAft>
                <a:spcPts val="0"/>
              </a:spcAft>
              <a:buClr>
                <a:srgbClr val="0E2A47"/>
              </a:buClr>
              <a:buSzPts val="2200"/>
              <a:buFont typeface="Arial"/>
              <a:buNone/>
            </a:pPr>
            <a:r>
              <a:rPr b="1" lang="en" sz="2200" u="sng">
                <a:solidFill>
                  <a:schemeClr val="hlink"/>
                </a:solidFill>
                <a:hlinkClick r:id="rId5"/>
              </a:rPr>
              <a:t>https://slidesgo.com/faqs</a:t>
            </a:r>
            <a:r>
              <a:rPr lang="en" sz="2200">
                <a:solidFill>
                  <a:schemeClr val="lt1"/>
                </a:solidFill>
              </a:rPr>
              <a:t> and </a:t>
            </a:r>
            <a:r>
              <a:rPr b="1" lang="en" sz="2200" u="sng">
                <a:solidFill>
                  <a:schemeClr val="hlink"/>
                </a:solidFill>
                <a:hlinkClick r:id="rId6"/>
              </a:rPr>
              <a:t>https://slidesgo.com/slidesgo-school</a:t>
            </a:r>
            <a:endParaRPr sz="20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95" name="Shape 2595"/>
        <p:cNvGrpSpPr/>
        <p:nvPr/>
      </p:nvGrpSpPr>
      <p:grpSpPr>
        <a:xfrm>
          <a:off x="0" y="0"/>
          <a:ext cx="0" cy="0"/>
          <a:chOff x="0" y="0"/>
          <a:chExt cx="0" cy="0"/>
        </a:xfrm>
      </p:grpSpPr>
      <p:sp>
        <p:nvSpPr>
          <p:cNvPr id="2596" name="Google Shape;2596;p62"/>
          <p:cNvSpPr txBox="1"/>
          <p:nvPr/>
        </p:nvSpPr>
        <p:spPr>
          <a:xfrm>
            <a:off x="1433400" y="2376000"/>
            <a:ext cx="15421200" cy="688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Clr>
                <a:schemeClr val="dk1"/>
              </a:buClr>
              <a:buSzPts val="2200"/>
              <a:buFont typeface="Arial"/>
              <a:buNone/>
            </a:pPr>
            <a:r>
              <a:rPr lang="en" sz="2200">
                <a:solidFill>
                  <a:schemeClr val="lt1"/>
                </a:solidFill>
              </a:rPr>
              <a:t>As a Premium user, you can use this template without attributing </a:t>
            </a:r>
            <a:r>
              <a:rPr b="1" lang="en" sz="2200" u="sng">
                <a:solidFill>
                  <a:schemeClr val="hlink"/>
                </a:solidFill>
                <a:hlinkClick r:id="rId3"/>
              </a:rPr>
              <a:t>Slidesgo</a:t>
            </a:r>
            <a:r>
              <a:rPr b="1" lang="en" sz="2200">
                <a:solidFill>
                  <a:schemeClr val="hlink"/>
                </a:solidFill>
              </a:rPr>
              <a:t> </a:t>
            </a:r>
            <a:r>
              <a:rPr lang="en" sz="2200">
                <a:solidFill>
                  <a:schemeClr val="lt1"/>
                </a:solidFill>
              </a:rPr>
              <a:t>or keeping the </a:t>
            </a:r>
            <a:r>
              <a:rPr b="1" lang="en" sz="2200" u="sng">
                <a:solidFill>
                  <a:schemeClr val="hlink"/>
                </a:solidFill>
                <a:hlinkClick action="ppaction://hlinksldjump" r:id="rId4"/>
              </a:rPr>
              <a:t>Thanks</a:t>
            </a:r>
            <a:r>
              <a:rPr lang="en" sz="2200">
                <a:solidFill>
                  <a:schemeClr val="lt1"/>
                </a:solidFill>
              </a:rPr>
              <a:t> slide.</a:t>
            </a:r>
            <a:endParaRPr sz="2200">
              <a:solidFill>
                <a:schemeClr val="lt1"/>
              </a:solidFill>
            </a:endParaRPr>
          </a:p>
          <a:p>
            <a:pPr indent="0" lvl="0" marL="0" rtl="0" algn="l">
              <a:spcBef>
                <a:spcPts val="2000"/>
              </a:spcBef>
              <a:spcAft>
                <a:spcPts val="0"/>
              </a:spcAft>
              <a:buClr>
                <a:schemeClr val="dk1"/>
              </a:buClr>
              <a:buSzPts val="2200"/>
              <a:buFont typeface="Arial"/>
              <a:buNone/>
            </a:pPr>
            <a:r>
              <a:rPr b="1" lang="en" sz="2200">
                <a:solidFill>
                  <a:schemeClr val="hlink"/>
                </a:solidFill>
              </a:rPr>
              <a:t>You are allowed to:</a:t>
            </a:r>
            <a:endParaRPr b="1" sz="2200">
              <a:solidFill>
                <a:schemeClr val="hlink"/>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Modify this template.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Use it for both personal and commercial purposes.</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Hide or delete the “Thanks” slide and the mention to Slidesgo in the credits.</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Share this template in an editable format with people who are not part of your team.</a:t>
            </a:r>
            <a:endParaRPr sz="2200">
              <a:solidFill>
                <a:schemeClr val="lt1"/>
              </a:solidFill>
            </a:endParaRPr>
          </a:p>
          <a:p>
            <a:pPr indent="0" lvl="0" marL="0" rtl="0" algn="l">
              <a:spcBef>
                <a:spcPts val="2000"/>
              </a:spcBef>
              <a:spcAft>
                <a:spcPts val="0"/>
              </a:spcAft>
              <a:buClr>
                <a:schemeClr val="dk1"/>
              </a:buClr>
              <a:buSzPts val="2200"/>
              <a:buFont typeface="Arial"/>
              <a:buNone/>
            </a:pPr>
            <a:r>
              <a:rPr b="1" lang="en" sz="2200">
                <a:solidFill>
                  <a:schemeClr val="hlink"/>
                </a:solidFill>
              </a:rPr>
              <a:t>You are not allowed to:</a:t>
            </a:r>
            <a:endParaRPr b="1" sz="2200">
              <a:solidFill>
                <a:schemeClr val="hlink"/>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Sublicense, sell or rent this Slidesgo Template (or a modified version of this Slidesgo Template).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Use any of the elements that are part of this Slidesgo Template in an isolated and separated way from this Template.</a:t>
            </a:r>
            <a:endParaRPr sz="2200">
              <a:solidFill>
                <a:schemeClr val="lt1"/>
              </a:solidFill>
            </a:endParaRPr>
          </a:p>
          <a:p>
            <a:pPr indent="-596900" lvl="0" marL="914400" rtl="0" algn="l">
              <a:spcBef>
                <a:spcPts val="0"/>
              </a:spcBef>
              <a:spcAft>
                <a:spcPts val="0"/>
              </a:spcAft>
              <a:buClr>
                <a:schemeClr val="lt1"/>
              </a:buClr>
              <a:buSzPts val="2200"/>
              <a:buFont typeface="Arial"/>
              <a:buChar char="●"/>
            </a:pPr>
            <a:r>
              <a:rPr lang="en" sz="2200">
                <a:solidFill>
                  <a:schemeClr val="lt1"/>
                </a:solidFill>
              </a:rPr>
              <a:t>Register any of the elements that are part of this template as a trademark or logo, or register it as a work in an intellectual property registry or similar.</a:t>
            </a:r>
            <a:endParaRPr sz="2200">
              <a:solidFill>
                <a:schemeClr val="lt1"/>
              </a:solidFill>
            </a:endParaRPr>
          </a:p>
          <a:p>
            <a:pPr indent="0" lvl="0" marL="0" rtl="0" algn="l">
              <a:spcBef>
                <a:spcPts val="0"/>
              </a:spcBef>
              <a:spcAft>
                <a:spcPts val="0"/>
              </a:spcAft>
              <a:buClr>
                <a:schemeClr val="dk1"/>
              </a:buClr>
              <a:buSzPts val="2200"/>
              <a:buFont typeface="Arial"/>
              <a:buNone/>
            </a:pPr>
            <a:r>
              <a:t/>
            </a:r>
            <a:endParaRPr sz="2200">
              <a:solidFill>
                <a:schemeClr val="lt1"/>
              </a:solidFill>
            </a:endParaRPr>
          </a:p>
          <a:p>
            <a:pPr indent="0" lvl="0" marL="0" rtl="0" algn="ctr">
              <a:spcBef>
                <a:spcPts val="0"/>
              </a:spcBef>
              <a:spcAft>
                <a:spcPts val="0"/>
              </a:spcAft>
              <a:buClr>
                <a:schemeClr val="dk1"/>
              </a:buClr>
              <a:buSzPts val="2200"/>
              <a:buFont typeface="Arial"/>
              <a:buNone/>
            </a:pPr>
            <a:r>
              <a:rPr lang="en" sz="2200">
                <a:solidFill>
                  <a:schemeClr val="lt1"/>
                </a:solidFill>
              </a:rPr>
              <a:t>For more information about editing slides, please read our FAQs or visit our blog:</a:t>
            </a:r>
            <a:endParaRPr sz="2200">
              <a:solidFill>
                <a:schemeClr val="lt1"/>
              </a:solidFill>
            </a:endParaRPr>
          </a:p>
          <a:p>
            <a:pPr indent="0" lvl="0" marL="0" rtl="0" algn="ctr">
              <a:spcBef>
                <a:spcPts val="0"/>
              </a:spcBef>
              <a:spcAft>
                <a:spcPts val="0"/>
              </a:spcAft>
              <a:buClr>
                <a:schemeClr val="dk1"/>
              </a:buClr>
              <a:buSzPts val="2200"/>
              <a:buFont typeface="Arial"/>
              <a:buNone/>
            </a:pPr>
            <a:r>
              <a:rPr b="1" lang="en" sz="2200" u="sng">
                <a:solidFill>
                  <a:schemeClr val="hlink"/>
                </a:solidFill>
                <a:hlinkClick r:id="rId5"/>
              </a:rPr>
              <a:t>https://slidesgo.com/faqs</a:t>
            </a:r>
            <a:r>
              <a:rPr lang="en" sz="2200">
                <a:solidFill>
                  <a:schemeClr val="lt1"/>
                </a:solidFill>
              </a:rPr>
              <a:t> and </a:t>
            </a:r>
            <a:r>
              <a:rPr b="1" lang="en" sz="2200" u="sng">
                <a:solidFill>
                  <a:schemeClr val="hlink"/>
                </a:solidFill>
                <a:hlinkClick r:id="rId6"/>
              </a:rPr>
              <a:t>https://slidesgo.com/slidesgo-school</a:t>
            </a:r>
            <a:endParaRPr sz="2000">
              <a:solidFill>
                <a:schemeClr val="lt1"/>
              </a:solidFill>
            </a:endParaRPr>
          </a:p>
        </p:txBody>
      </p:sp>
      <p:sp>
        <p:nvSpPr>
          <p:cNvPr id="2597" name="Google Shape;2597;p62"/>
          <p:cNvSpPr txBox="1"/>
          <p:nvPr>
            <p:ph type="title"/>
          </p:nvPr>
        </p:nvSpPr>
        <p:spPr>
          <a:xfrm>
            <a:off x="1433550" y="102180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01" name="Shape 2601"/>
        <p:cNvGrpSpPr/>
        <p:nvPr/>
      </p:nvGrpSpPr>
      <p:grpSpPr>
        <a:xfrm>
          <a:off x="0" y="0"/>
          <a:ext cx="0" cy="0"/>
          <a:chOff x="0" y="0"/>
          <a:chExt cx="0" cy="0"/>
        </a:xfrm>
      </p:grpSpPr>
      <p:sp>
        <p:nvSpPr>
          <p:cNvPr id="2602" name="Google Shape;2602;p63"/>
          <p:cNvSpPr txBox="1"/>
          <p:nvPr/>
        </p:nvSpPr>
        <p:spPr>
          <a:xfrm>
            <a:off x="1433400" y="2376000"/>
            <a:ext cx="15421200" cy="2851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sz="2200">
                <a:solidFill>
                  <a:schemeClr val="lt1"/>
                </a:solidFill>
              </a:rPr>
              <a:t>This presentation has been made using the following fonts:</a:t>
            </a:r>
            <a:br>
              <a:rPr lang="en" sz="2200">
                <a:solidFill>
                  <a:schemeClr val="lt1"/>
                </a:solidFill>
              </a:rPr>
            </a:br>
            <a:endParaRPr sz="2200">
              <a:solidFill>
                <a:schemeClr val="lt1"/>
              </a:solidFill>
            </a:endParaRPr>
          </a:p>
          <a:p>
            <a:pPr indent="0" lvl="0" marL="0" rtl="0" algn="ctr">
              <a:spcBef>
                <a:spcPts val="2000"/>
              </a:spcBef>
              <a:spcAft>
                <a:spcPts val="0"/>
              </a:spcAft>
              <a:buClr>
                <a:schemeClr val="dk1"/>
              </a:buClr>
              <a:buSzPts val="2200"/>
              <a:buFont typeface="Arial"/>
              <a:buNone/>
            </a:pPr>
            <a:r>
              <a:rPr b="1" lang="en" sz="2200">
                <a:solidFill>
                  <a:schemeClr val="lt1"/>
                </a:solidFill>
              </a:rPr>
              <a:t>JetBrains Mono</a:t>
            </a:r>
            <a:endParaRPr b="1" sz="2200">
              <a:solidFill>
                <a:schemeClr val="lt1"/>
              </a:solidFill>
            </a:endParaRPr>
          </a:p>
          <a:p>
            <a:pPr indent="0" lvl="0" marL="0" rtl="0" algn="ctr">
              <a:spcBef>
                <a:spcPts val="0"/>
              </a:spcBef>
              <a:spcAft>
                <a:spcPts val="0"/>
              </a:spcAft>
              <a:buClr>
                <a:schemeClr val="dk1"/>
              </a:buClr>
              <a:buSzPts val="2200"/>
              <a:buFont typeface="Arial"/>
              <a:buNone/>
            </a:pPr>
            <a:r>
              <a:rPr lang="en" sz="2200">
                <a:solidFill>
                  <a:srgbClr val="FFFFFF"/>
                </a:solidFill>
              </a:rPr>
              <a:t>(</a:t>
            </a:r>
            <a:r>
              <a:rPr lang="en" sz="2200">
                <a:solidFill>
                  <a:srgbClr val="FFFFFF"/>
                </a:solidFill>
                <a:uFill>
                  <a:noFill/>
                </a:uFill>
                <a:hlinkClick r:id="rId3">
                  <a:extLst>
                    <a:ext uri="{A12FA001-AC4F-418D-AE19-62706E023703}">
                      <ahyp:hlinkClr val="tx"/>
                    </a:ext>
                  </a:extLst>
                </a:hlinkClick>
              </a:rPr>
              <a:t>https://fonts.google.com/specimen/JetBrains+Mono</a:t>
            </a:r>
            <a:r>
              <a:rPr lang="en" sz="2200">
                <a:solidFill>
                  <a:srgbClr val="FFFFFF"/>
                </a:solidFill>
              </a:rPr>
              <a:t>)</a:t>
            </a:r>
            <a:endParaRPr sz="2200">
              <a:solidFill>
                <a:srgbClr val="FFFFFF"/>
              </a:solidFill>
            </a:endParaRPr>
          </a:p>
          <a:p>
            <a:pPr indent="0" lvl="0" marL="0" rtl="0" algn="ctr">
              <a:spcBef>
                <a:spcPts val="0"/>
              </a:spcBef>
              <a:spcAft>
                <a:spcPts val="0"/>
              </a:spcAft>
              <a:buClr>
                <a:schemeClr val="dk1"/>
              </a:buClr>
              <a:buSzPts val="2200"/>
              <a:buFont typeface="Arial"/>
              <a:buNone/>
            </a:pPr>
            <a:r>
              <a:t/>
            </a:r>
            <a:endParaRPr sz="2200">
              <a:solidFill>
                <a:schemeClr val="lt1"/>
              </a:solidFill>
            </a:endParaRPr>
          </a:p>
          <a:p>
            <a:pPr indent="0" lvl="0" marL="0" rtl="0" algn="ctr">
              <a:spcBef>
                <a:spcPts val="0"/>
              </a:spcBef>
              <a:spcAft>
                <a:spcPts val="0"/>
              </a:spcAft>
              <a:buClr>
                <a:schemeClr val="dk1"/>
              </a:buClr>
              <a:buSzPts val="2200"/>
              <a:buFont typeface="Arial"/>
              <a:buNone/>
            </a:pPr>
            <a:r>
              <a:rPr b="1" lang="en" sz="2200">
                <a:solidFill>
                  <a:schemeClr val="lt1"/>
                </a:solidFill>
              </a:rPr>
              <a:t>Anaheim</a:t>
            </a:r>
            <a:endParaRPr b="1" sz="2200">
              <a:solidFill>
                <a:schemeClr val="lt1"/>
              </a:solidFill>
            </a:endParaRPr>
          </a:p>
          <a:p>
            <a:pPr indent="0" lvl="0" marL="0" rtl="0" algn="ctr">
              <a:spcBef>
                <a:spcPts val="0"/>
              </a:spcBef>
              <a:spcAft>
                <a:spcPts val="0"/>
              </a:spcAft>
              <a:buClr>
                <a:schemeClr val="dk1"/>
              </a:buClr>
              <a:buSzPts val="2200"/>
              <a:buFont typeface="Arial"/>
              <a:buNone/>
            </a:pPr>
            <a:r>
              <a:rPr lang="en" sz="2200">
                <a:solidFill>
                  <a:schemeClr val="lt1"/>
                </a:solidFill>
              </a:rPr>
              <a:t>(</a:t>
            </a:r>
            <a:r>
              <a:rPr lang="en" sz="2200">
                <a:solidFill>
                  <a:schemeClr val="lt1"/>
                </a:solidFill>
                <a:uFill>
                  <a:noFill/>
                </a:uFill>
                <a:hlinkClick r:id="rId4">
                  <a:extLst>
                    <a:ext uri="{A12FA001-AC4F-418D-AE19-62706E023703}">
                      <ahyp:hlinkClr val="tx"/>
                    </a:ext>
                  </a:extLst>
                </a:hlinkClick>
              </a:rPr>
              <a:t>https://fonts.google.com/specimen/Anaheim</a:t>
            </a:r>
            <a:r>
              <a:rPr lang="en" sz="2200">
                <a:solidFill>
                  <a:schemeClr val="lt1"/>
                </a:solidFill>
              </a:rPr>
              <a:t>)</a:t>
            </a:r>
            <a:endParaRPr sz="2200">
              <a:solidFill>
                <a:schemeClr val="lt1"/>
              </a:solidFill>
            </a:endParaRPr>
          </a:p>
        </p:txBody>
      </p:sp>
      <p:grpSp>
        <p:nvGrpSpPr>
          <p:cNvPr id="2603" name="Google Shape;2603;p63"/>
          <p:cNvGrpSpPr/>
          <p:nvPr/>
        </p:nvGrpSpPr>
        <p:grpSpPr>
          <a:xfrm>
            <a:off x="6228939" y="6826700"/>
            <a:ext cx="5830111" cy="1508400"/>
            <a:chOff x="3114470" y="3413350"/>
            <a:chExt cx="2915055" cy="754200"/>
          </a:xfrm>
        </p:grpSpPr>
        <p:sp>
          <p:nvSpPr>
            <p:cNvPr id="2604" name="Google Shape;2604;p63"/>
            <p:cNvSpPr/>
            <p:nvPr/>
          </p:nvSpPr>
          <p:spPr>
            <a:xfrm>
              <a:off x="3114470" y="3413350"/>
              <a:ext cx="791400" cy="754200"/>
            </a:xfrm>
            <a:prstGeom prst="roundRect">
              <a:avLst>
                <a:gd fmla="val 16667" name="adj"/>
              </a:avLst>
            </a:prstGeom>
            <a:solidFill>
              <a:srgbClr val="F0EFEB"/>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605" name="Google Shape;2605;p63"/>
            <p:cNvSpPr/>
            <p:nvPr/>
          </p:nvSpPr>
          <p:spPr>
            <a:xfrm>
              <a:off x="4176289" y="3413350"/>
              <a:ext cx="791400" cy="754200"/>
            </a:xfrm>
            <a:prstGeom prst="roundRect">
              <a:avLst>
                <a:gd fmla="val 16667" name="adj"/>
              </a:avLst>
            </a:prstGeom>
            <a:solidFill>
              <a:srgbClr val="E46749"/>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606" name="Google Shape;2606;p63"/>
            <p:cNvSpPr txBox="1"/>
            <p:nvPr/>
          </p:nvSpPr>
          <p:spPr>
            <a:xfrm>
              <a:off x="3114475" y="3570400"/>
              <a:ext cx="791400" cy="4401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t>#f0efeb</a:t>
              </a:r>
              <a:endParaRPr sz="2000"/>
            </a:p>
          </p:txBody>
        </p:sp>
        <p:sp>
          <p:nvSpPr>
            <p:cNvPr id="2607" name="Google Shape;2607;p63"/>
            <p:cNvSpPr txBox="1"/>
            <p:nvPr/>
          </p:nvSpPr>
          <p:spPr>
            <a:xfrm>
              <a:off x="4176300" y="3570400"/>
              <a:ext cx="791400" cy="4401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#e46749</a:t>
              </a:r>
              <a:endParaRPr sz="2000">
                <a:solidFill>
                  <a:srgbClr val="FFFFFF"/>
                </a:solidFill>
              </a:endParaRPr>
            </a:p>
          </p:txBody>
        </p:sp>
        <p:sp>
          <p:nvSpPr>
            <p:cNvPr id="2608" name="Google Shape;2608;p63"/>
            <p:cNvSpPr/>
            <p:nvPr/>
          </p:nvSpPr>
          <p:spPr>
            <a:xfrm>
              <a:off x="5238125" y="3413350"/>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609" name="Google Shape;2609;p63"/>
            <p:cNvSpPr txBox="1"/>
            <p:nvPr/>
          </p:nvSpPr>
          <p:spPr>
            <a:xfrm>
              <a:off x="5238125" y="3570400"/>
              <a:ext cx="791400" cy="4401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#000000</a:t>
              </a:r>
              <a:endParaRPr sz="2000">
                <a:solidFill>
                  <a:srgbClr val="FFFFFF"/>
                </a:solidFill>
              </a:endParaRPr>
            </a:p>
          </p:txBody>
        </p:sp>
      </p:grpSp>
      <p:sp>
        <p:nvSpPr>
          <p:cNvPr id="2610" name="Google Shape;2610;p63"/>
          <p:cNvSpPr txBox="1"/>
          <p:nvPr>
            <p:ph type="title"/>
          </p:nvPr>
        </p:nvSpPr>
        <p:spPr>
          <a:xfrm>
            <a:off x="1433550" y="102180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14" name="Shape 2614"/>
        <p:cNvGrpSpPr/>
        <p:nvPr/>
      </p:nvGrpSpPr>
      <p:grpSpPr>
        <a:xfrm>
          <a:off x="0" y="0"/>
          <a:ext cx="0" cy="0"/>
          <a:chOff x="0" y="0"/>
          <a:chExt cx="0" cy="0"/>
        </a:xfrm>
      </p:grpSpPr>
      <p:sp>
        <p:nvSpPr>
          <p:cNvPr id="2615" name="Google Shape;2615;p64"/>
          <p:cNvSpPr txBox="1"/>
          <p:nvPr/>
        </p:nvSpPr>
        <p:spPr>
          <a:xfrm>
            <a:off x="3145200" y="2376000"/>
            <a:ext cx="11997600" cy="1705200"/>
          </a:xfrm>
          <a:prstGeom prst="rect">
            <a:avLst/>
          </a:prstGeom>
          <a:noFill/>
          <a:ln>
            <a:noFill/>
          </a:ln>
        </p:spPr>
        <p:txBody>
          <a:bodyPr anchorCtr="0" anchor="t" bIns="182850" lIns="182850" spcFirstLastPara="1" rIns="182850" wrap="square" tIns="182850">
            <a:noAutofit/>
          </a:bodyPr>
          <a:lstStyle/>
          <a:p>
            <a:pPr indent="0" lvl="0" marL="0" rtl="0" algn="ctr">
              <a:lnSpc>
                <a:spcPct val="100000"/>
              </a:lnSpc>
              <a:spcBef>
                <a:spcPts val="0"/>
              </a:spcBef>
              <a:spcAft>
                <a:spcPts val="0"/>
              </a:spcAft>
              <a:buClr>
                <a:schemeClr val="dk1"/>
              </a:buClr>
              <a:buSzPts val="2200"/>
              <a:buFont typeface="Arial"/>
              <a:buNone/>
            </a:pPr>
            <a:r>
              <a:rPr lang="en" sz="22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2200">
                <a:solidFill>
                  <a:schemeClr val="hlink"/>
                </a:solidFill>
              </a:rPr>
              <a:t>h</a:t>
            </a:r>
            <a:r>
              <a:rPr b="1" lang="en" sz="2200">
                <a:solidFill>
                  <a:schemeClr val="hlink"/>
                </a:solidFill>
                <a:uFill>
                  <a:noFill/>
                </a:uFill>
                <a:hlinkClick r:id="rId3"/>
              </a:rPr>
              <a:t>ow it works</a:t>
            </a:r>
            <a:r>
              <a:rPr lang="en" sz="2200">
                <a:solidFill>
                  <a:schemeClr val="lt1"/>
                </a:solidFill>
                <a:uFill>
                  <a:noFill/>
                </a:uFill>
                <a:hlinkClick r:id="rId4">
                  <a:extLst>
                    <a:ext uri="{A12FA001-AC4F-418D-AE19-62706E023703}">
                      <ahyp:hlinkClr val="tx"/>
                    </a:ext>
                  </a:extLst>
                </a:hlinkClick>
              </a:rPr>
              <a:t>.</a:t>
            </a:r>
            <a:endParaRPr sz="2200">
              <a:solidFill>
                <a:srgbClr val="869FB2"/>
              </a:solidFill>
            </a:endParaRPr>
          </a:p>
        </p:txBody>
      </p:sp>
      <p:sp>
        <p:nvSpPr>
          <p:cNvPr id="2616" name="Google Shape;2616;p64"/>
          <p:cNvSpPr txBox="1"/>
          <p:nvPr>
            <p:ph type="title"/>
          </p:nvPr>
        </p:nvSpPr>
        <p:spPr>
          <a:xfrm>
            <a:off x="1433550" y="102180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solidFill>
                  <a:schemeClr val="lt1"/>
                </a:solidFill>
              </a:rPr>
              <a:t>Storyset</a:t>
            </a:r>
            <a:endParaRPr/>
          </a:p>
        </p:txBody>
      </p:sp>
      <p:pic>
        <p:nvPicPr>
          <p:cNvPr id="2617" name="Google Shape;2617;p64"/>
          <p:cNvPicPr preferRelativeResize="0"/>
          <p:nvPr/>
        </p:nvPicPr>
        <p:blipFill rotWithShape="1">
          <a:blip r:embed="rId5">
            <a:alphaModFix/>
          </a:blip>
          <a:srcRect b="16540" l="0" r="0" t="16547"/>
          <a:stretch/>
        </p:blipFill>
        <p:spPr>
          <a:xfrm>
            <a:off x="1446800" y="5214250"/>
            <a:ext cx="3045230" cy="2037600"/>
          </a:xfrm>
          <a:prstGeom prst="rect">
            <a:avLst/>
          </a:prstGeom>
          <a:noFill/>
          <a:ln>
            <a:noFill/>
          </a:ln>
        </p:spPr>
      </p:pic>
      <p:sp>
        <p:nvSpPr>
          <p:cNvPr id="2618" name="Google Shape;2618;p64">
            <a:hlinkClick r:id="rId6"/>
          </p:cNvPr>
          <p:cNvSpPr txBox="1"/>
          <p:nvPr/>
        </p:nvSpPr>
        <p:spPr>
          <a:xfrm>
            <a:off x="1763715"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7">
                  <a:extLst>
                    <a:ext uri="{A12FA001-AC4F-418D-AE19-62706E023703}">
                      <ahyp:hlinkClr val="tx"/>
                    </a:ext>
                  </a:extLst>
                </a:hlinkClick>
              </a:rPr>
              <a:t>Pana</a:t>
            </a:r>
            <a:endParaRPr b="1" sz="2800">
              <a:solidFill>
                <a:srgbClr val="869FB2"/>
              </a:solidFill>
            </a:endParaRPr>
          </a:p>
        </p:txBody>
      </p:sp>
      <p:sp>
        <p:nvSpPr>
          <p:cNvPr id="2619" name="Google Shape;2619;p64">
            <a:hlinkClick r:id="rId8"/>
          </p:cNvPr>
          <p:cNvSpPr txBox="1"/>
          <p:nvPr/>
        </p:nvSpPr>
        <p:spPr>
          <a:xfrm>
            <a:off x="4805945"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9">
                  <a:extLst>
                    <a:ext uri="{A12FA001-AC4F-418D-AE19-62706E023703}">
                      <ahyp:hlinkClr val="tx"/>
                    </a:ext>
                  </a:extLst>
                </a:hlinkClick>
              </a:rPr>
              <a:t>Amico</a:t>
            </a:r>
            <a:endParaRPr b="1" sz="2800">
              <a:solidFill>
                <a:srgbClr val="869FB2"/>
              </a:solidFill>
            </a:endParaRPr>
          </a:p>
        </p:txBody>
      </p:sp>
      <p:sp>
        <p:nvSpPr>
          <p:cNvPr id="2620" name="Google Shape;2620;p64">
            <a:hlinkClick r:id="rId10"/>
          </p:cNvPr>
          <p:cNvSpPr txBox="1"/>
          <p:nvPr/>
        </p:nvSpPr>
        <p:spPr>
          <a:xfrm>
            <a:off x="784817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11">
                  <a:extLst>
                    <a:ext uri="{A12FA001-AC4F-418D-AE19-62706E023703}">
                      <ahyp:hlinkClr val="tx"/>
                    </a:ext>
                  </a:extLst>
                </a:hlinkClick>
              </a:rPr>
              <a:t>Bro</a:t>
            </a:r>
            <a:endParaRPr b="1" sz="2800">
              <a:solidFill>
                <a:srgbClr val="869FB2"/>
              </a:solidFill>
            </a:endParaRPr>
          </a:p>
        </p:txBody>
      </p:sp>
      <p:sp>
        <p:nvSpPr>
          <p:cNvPr id="2621" name="Google Shape;2621;p64">
            <a:hlinkClick r:id="rId12"/>
          </p:cNvPr>
          <p:cNvSpPr txBox="1"/>
          <p:nvPr/>
        </p:nvSpPr>
        <p:spPr>
          <a:xfrm>
            <a:off x="1089040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13">
                  <a:extLst>
                    <a:ext uri="{A12FA001-AC4F-418D-AE19-62706E023703}">
                      <ahyp:hlinkClr val="tx"/>
                    </a:ext>
                  </a:extLst>
                </a:hlinkClick>
              </a:rPr>
              <a:t>Rafiki</a:t>
            </a:r>
            <a:endParaRPr b="1" sz="2800">
              <a:solidFill>
                <a:srgbClr val="869FB2"/>
              </a:solidFill>
            </a:endParaRPr>
          </a:p>
        </p:txBody>
      </p:sp>
      <p:pic>
        <p:nvPicPr>
          <p:cNvPr id="2622" name="Google Shape;2622;p64"/>
          <p:cNvPicPr preferRelativeResize="0"/>
          <p:nvPr/>
        </p:nvPicPr>
        <p:blipFill rotWithShape="1">
          <a:blip r:embed="rId14">
            <a:alphaModFix/>
          </a:blip>
          <a:srcRect b="0" l="0" r="0" t="0"/>
          <a:stretch/>
        </p:blipFill>
        <p:spPr>
          <a:xfrm>
            <a:off x="4752709" y="4962615"/>
            <a:ext cx="2540840" cy="2540870"/>
          </a:xfrm>
          <a:prstGeom prst="rect">
            <a:avLst/>
          </a:prstGeom>
          <a:noFill/>
          <a:ln>
            <a:noFill/>
          </a:ln>
        </p:spPr>
      </p:pic>
      <p:pic>
        <p:nvPicPr>
          <p:cNvPr id="2623" name="Google Shape;2623;p64"/>
          <p:cNvPicPr preferRelativeResize="0"/>
          <p:nvPr/>
        </p:nvPicPr>
        <p:blipFill rotWithShape="1">
          <a:blip r:embed="rId15">
            <a:alphaModFix/>
          </a:blip>
          <a:srcRect b="6377" l="0" r="0" t="6377"/>
          <a:stretch/>
        </p:blipFill>
        <p:spPr>
          <a:xfrm>
            <a:off x="7632061" y="5035600"/>
            <a:ext cx="2744990" cy="2394900"/>
          </a:xfrm>
          <a:prstGeom prst="rect">
            <a:avLst/>
          </a:prstGeom>
          <a:noFill/>
          <a:ln>
            <a:noFill/>
          </a:ln>
        </p:spPr>
      </p:pic>
      <p:pic>
        <p:nvPicPr>
          <p:cNvPr id="2624" name="Google Shape;2624;p64"/>
          <p:cNvPicPr preferRelativeResize="0"/>
          <p:nvPr/>
        </p:nvPicPr>
        <p:blipFill rotWithShape="1">
          <a:blip r:embed="rId16">
            <a:alphaModFix/>
          </a:blip>
          <a:srcRect b="9256" l="0" r="0" t="9256"/>
          <a:stretch/>
        </p:blipFill>
        <p:spPr>
          <a:xfrm>
            <a:off x="10613502" y="5114660"/>
            <a:ext cx="2744950" cy="2236780"/>
          </a:xfrm>
          <a:prstGeom prst="rect">
            <a:avLst/>
          </a:prstGeom>
          <a:noFill/>
          <a:ln>
            <a:noFill/>
          </a:ln>
        </p:spPr>
      </p:pic>
      <p:pic>
        <p:nvPicPr>
          <p:cNvPr id="2625" name="Google Shape;2625;p64"/>
          <p:cNvPicPr preferRelativeResize="0"/>
          <p:nvPr/>
        </p:nvPicPr>
        <p:blipFill rotWithShape="1">
          <a:blip r:embed="rId17">
            <a:alphaModFix/>
          </a:blip>
          <a:srcRect b="14844" l="0" r="0" t="14837"/>
          <a:stretch/>
        </p:blipFill>
        <p:spPr>
          <a:xfrm>
            <a:off x="13435469" y="5035590"/>
            <a:ext cx="3405730" cy="2394920"/>
          </a:xfrm>
          <a:prstGeom prst="rect">
            <a:avLst/>
          </a:prstGeom>
          <a:noFill/>
          <a:ln>
            <a:noFill/>
          </a:ln>
        </p:spPr>
      </p:pic>
      <p:sp>
        <p:nvSpPr>
          <p:cNvPr id="2626" name="Google Shape;2626;p64">
            <a:hlinkClick r:id="rId18"/>
          </p:cNvPr>
          <p:cNvSpPr txBox="1"/>
          <p:nvPr/>
        </p:nvSpPr>
        <p:spPr>
          <a:xfrm>
            <a:off x="1393263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rgbClr val="869FB2"/>
                </a:solidFill>
                <a:uFill>
                  <a:noFill/>
                </a:uFill>
                <a:hlinkClick r:id="rId19">
                  <a:extLst>
                    <a:ext uri="{A12FA001-AC4F-418D-AE19-62706E023703}">
                      <ahyp:hlinkClr val="tx"/>
                    </a:ext>
                  </a:extLst>
                </a:hlinkClick>
              </a:rPr>
              <a:t>Cuate</a:t>
            </a:r>
            <a:endParaRPr b="1" sz="2800">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30" name="Shape 2630"/>
        <p:cNvGrpSpPr/>
        <p:nvPr/>
      </p:nvGrpSpPr>
      <p:grpSpPr>
        <a:xfrm>
          <a:off x="0" y="0"/>
          <a:ext cx="0" cy="0"/>
          <a:chOff x="0" y="0"/>
          <a:chExt cx="0" cy="0"/>
        </a:xfrm>
      </p:grpSpPr>
      <p:sp>
        <p:nvSpPr>
          <p:cNvPr id="2631" name="Google Shape;2631;p65"/>
          <p:cNvSpPr txBox="1"/>
          <p:nvPr/>
        </p:nvSpPr>
        <p:spPr>
          <a:xfrm>
            <a:off x="1433550" y="2376000"/>
            <a:ext cx="15421200" cy="15450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sz="2200">
                <a:solidFill>
                  <a:schemeClr val="lt1"/>
                </a:solidFill>
              </a:rPr>
              <a:t>You can easily </a:t>
            </a:r>
            <a:r>
              <a:rPr b="1" lang="en" sz="2200">
                <a:solidFill>
                  <a:schemeClr val="hlink"/>
                </a:solidFill>
              </a:rPr>
              <a:t>resize </a:t>
            </a:r>
            <a:r>
              <a:rPr lang="en" sz="2200">
                <a:solidFill>
                  <a:schemeClr val="lt1"/>
                </a:solidFill>
              </a:rPr>
              <a:t>these resources without losing quality. To </a:t>
            </a:r>
            <a:r>
              <a:rPr b="1" lang="en" sz="2200">
                <a:solidFill>
                  <a:schemeClr val="hlink"/>
                </a:solidFill>
              </a:rPr>
              <a:t>change the color</a:t>
            </a:r>
            <a:r>
              <a:rPr lang="en" sz="2200">
                <a:solidFill>
                  <a:schemeClr val="lt1"/>
                </a:solidFill>
              </a:rPr>
              <a:t>, just ungroup the resource and click on the object you want to change. Then, click on the paint bucket and select the color you want. Group the resource again when you’re done. You can also look for more </a:t>
            </a:r>
            <a:r>
              <a:rPr b="1" lang="en" sz="2200">
                <a:solidFill>
                  <a:schemeClr val="hlink"/>
                </a:solidFill>
                <a:uFill>
                  <a:noFill/>
                </a:uFill>
                <a:hlinkClick r:id="rId3"/>
              </a:rPr>
              <a:t>and infographics</a:t>
            </a:r>
            <a:r>
              <a:rPr b="1" lang="en" sz="2200">
                <a:solidFill>
                  <a:schemeClr val="hlink"/>
                </a:solidFill>
              </a:rPr>
              <a:t> </a:t>
            </a:r>
            <a:r>
              <a:rPr lang="en" sz="2200">
                <a:solidFill>
                  <a:schemeClr val="lt1"/>
                </a:solidFill>
              </a:rPr>
              <a:t>on Slidesgo.</a:t>
            </a:r>
            <a:endParaRPr sz="2200">
              <a:solidFill>
                <a:srgbClr val="FFFFFF"/>
              </a:solidFill>
            </a:endParaRPr>
          </a:p>
        </p:txBody>
      </p:sp>
      <p:grpSp>
        <p:nvGrpSpPr>
          <p:cNvPr id="2632" name="Google Shape;2632;p65"/>
          <p:cNvGrpSpPr/>
          <p:nvPr/>
        </p:nvGrpSpPr>
        <p:grpSpPr>
          <a:xfrm>
            <a:off x="10235279" y="6171472"/>
            <a:ext cx="948588" cy="1102582"/>
            <a:chOff x="4727025" y="1332775"/>
            <a:chExt cx="59900" cy="69625"/>
          </a:xfrm>
        </p:grpSpPr>
        <p:sp>
          <p:nvSpPr>
            <p:cNvPr id="2633" name="Google Shape;2633;p6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4" name="Google Shape;2634;p6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35" name="Google Shape;2635;p65"/>
          <p:cNvGrpSpPr/>
          <p:nvPr/>
        </p:nvGrpSpPr>
        <p:grpSpPr>
          <a:xfrm>
            <a:off x="11462592" y="4628679"/>
            <a:ext cx="1111305" cy="1114063"/>
            <a:chOff x="4820425" y="1329900"/>
            <a:chExt cx="70175" cy="70350"/>
          </a:xfrm>
        </p:grpSpPr>
        <p:sp>
          <p:nvSpPr>
            <p:cNvPr id="2636" name="Google Shape;2636;p6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7" name="Google Shape;2637;p6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8" name="Google Shape;2638;p6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9" name="Google Shape;2639;p6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40" name="Google Shape;2640;p65"/>
          <p:cNvGrpSpPr/>
          <p:nvPr/>
        </p:nvGrpSpPr>
        <p:grpSpPr>
          <a:xfrm>
            <a:off x="12715329" y="4637690"/>
            <a:ext cx="1165148" cy="1067742"/>
            <a:chOff x="4903200" y="1331525"/>
            <a:chExt cx="73575" cy="67425"/>
          </a:xfrm>
        </p:grpSpPr>
        <p:sp>
          <p:nvSpPr>
            <p:cNvPr id="2641" name="Google Shape;2641;p6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2" name="Google Shape;2642;p6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43" name="Google Shape;2643;p65"/>
          <p:cNvGrpSpPr/>
          <p:nvPr/>
        </p:nvGrpSpPr>
        <p:grpSpPr>
          <a:xfrm>
            <a:off x="11434285" y="6157418"/>
            <a:ext cx="1167920" cy="1130690"/>
            <a:chOff x="4815575" y="1416800"/>
            <a:chExt cx="73750" cy="71400"/>
          </a:xfrm>
        </p:grpSpPr>
        <p:sp>
          <p:nvSpPr>
            <p:cNvPr id="2644" name="Google Shape;2644;p6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5" name="Google Shape;2645;p6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6" name="Google Shape;2646;p6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47" name="Google Shape;2647;p65"/>
          <p:cNvGrpSpPr/>
          <p:nvPr/>
        </p:nvGrpSpPr>
        <p:grpSpPr>
          <a:xfrm>
            <a:off x="12703848" y="6217792"/>
            <a:ext cx="1179797" cy="1009941"/>
            <a:chOff x="4902475" y="1418875"/>
            <a:chExt cx="74500" cy="63775"/>
          </a:xfrm>
        </p:grpSpPr>
        <p:sp>
          <p:nvSpPr>
            <p:cNvPr id="2648" name="Google Shape;2648;p6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9" name="Google Shape;2649;p6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50" name="Google Shape;2650;p65"/>
          <p:cNvGrpSpPr/>
          <p:nvPr/>
        </p:nvGrpSpPr>
        <p:grpSpPr>
          <a:xfrm>
            <a:off x="11454278" y="7652000"/>
            <a:ext cx="1127933" cy="1134254"/>
            <a:chOff x="4818100" y="1507675"/>
            <a:chExt cx="71225" cy="71625"/>
          </a:xfrm>
        </p:grpSpPr>
        <p:sp>
          <p:nvSpPr>
            <p:cNvPr id="2651" name="Google Shape;2651;p6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2" name="Google Shape;2652;p6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3" name="Google Shape;2653;p6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4" name="Google Shape;2654;p6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55" name="Google Shape;2655;p65"/>
          <p:cNvGrpSpPr/>
          <p:nvPr/>
        </p:nvGrpSpPr>
        <p:grpSpPr>
          <a:xfrm>
            <a:off x="10081272" y="7658921"/>
            <a:ext cx="1256602" cy="1177011"/>
            <a:chOff x="4721450" y="1509475"/>
            <a:chExt cx="79350" cy="74325"/>
          </a:xfrm>
        </p:grpSpPr>
        <p:sp>
          <p:nvSpPr>
            <p:cNvPr id="2656" name="Google Shape;2656;p6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7" name="Google Shape;2657;p6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8" name="Google Shape;2658;p6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9" name="Google Shape;2659;p6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60" name="Google Shape;2660;p65"/>
          <p:cNvGrpSpPr/>
          <p:nvPr/>
        </p:nvGrpSpPr>
        <p:grpSpPr>
          <a:xfrm>
            <a:off x="12772339" y="7628055"/>
            <a:ext cx="1114077" cy="1125544"/>
            <a:chOff x="4906800" y="1507500"/>
            <a:chExt cx="70350" cy="71075"/>
          </a:xfrm>
        </p:grpSpPr>
        <p:sp>
          <p:nvSpPr>
            <p:cNvPr id="2661" name="Google Shape;2661;p6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2" name="Google Shape;2662;p6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3" name="Google Shape;2663;p6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4" name="Google Shape;2664;p6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5" name="Google Shape;2665;p6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66" name="Google Shape;2666;p65"/>
          <p:cNvGrpSpPr/>
          <p:nvPr/>
        </p:nvGrpSpPr>
        <p:grpSpPr>
          <a:xfrm>
            <a:off x="8847555" y="4681927"/>
            <a:ext cx="1035867" cy="1035867"/>
            <a:chOff x="3736598" y="2170606"/>
            <a:chExt cx="404889" cy="404889"/>
          </a:xfrm>
        </p:grpSpPr>
        <p:sp>
          <p:nvSpPr>
            <p:cNvPr id="2667" name="Google Shape;2667;p6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8" name="Google Shape;2668;p6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9" name="Google Shape;2669;p6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0" name="Google Shape;2670;p6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71" name="Google Shape;2671;p65"/>
          <p:cNvGrpSpPr/>
          <p:nvPr/>
        </p:nvGrpSpPr>
        <p:grpSpPr>
          <a:xfrm>
            <a:off x="7381678" y="4682121"/>
            <a:ext cx="1173973" cy="1035479"/>
            <a:chOff x="3161917" y="2170682"/>
            <a:chExt cx="458870" cy="404737"/>
          </a:xfrm>
        </p:grpSpPr>
        <p:sp>
          <p:nvSpPr>
            <p:cNvPr id="2672" name="Google Shape;2672;p6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3" name="Google Shape;2673;p6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4" name="Google Shape;2674;p6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75" name="Google Shape;2675;p65"/>
          <p:cNvGrpSpPr/>
          <p:nvPr/>
        </p:nvGrpSpPr>
        <p:grpSpPr>
          <a:xfrm>
            <a:off x="7427720" y="6204800"/>
            <a:ext cx="1081887" cy="1035925"/>
            <a:chOff x="3179914" y="2889488"/>
            <a:chExt cx="422876" cy="404911"/>
          </a:xfrm>
        </p:grpSpPr>
        <p:sp>
          <p:nvSpPr>
            <p:cNvPr id="2676" name="Google Shape;2676;p6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7" name="Google Shape;2677;p6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8" name="Google Shape;2678;p6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9" name="Google Shape;2679;p6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0" name="Google Shape;2680;p6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1" name="Google Shape;2681;p6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82" name="Google Shape;2682;p65"/>
          <p:cNvGrpSpPr/>
          <p:nvPr/>
        </p:nvGrpSpPr>
        <p:grpSpPr>
          <a:xfrm>
            <a:off x="8829309" y="6204716"/>
            <a:ext cx="1072360" cy="1036094"/>
            <a:chOff x="3729467" y="2889422"/>
            <a:chExt cx="419153" cy="404977"/>
          </a:xfrm>
        </p:grpSpPr>
        <p:sp>
          <p:nvSpPr>
            <p:cNvPr id="2683" name="Google Shape;2683;p6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4" name="Google Shape;2684;p6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5" name="Google Shape;2685;p6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6" name="Google Shape;2686;p6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7" name="Google Shape;2687;p6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8" name="Google Shape;2688;p6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9" name="Google Shape;2689;p6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90" name="Google Shape;2690;p65"/>
          <p:cNvGrpSpPr/>
          <p:nvPr/>
        </p:nvGrpSpPr>
        <p:grpSpPr>
          <a:xfrm>
            <a:off x="3903376" y="6891575"/>
            <a:ext cx="1930703" cy="269221"/>
            <a:chOff x="4411970" y="2962952"/>
            <a:chExt cx="706544" cy="104212"/>
          </a:xfrm>
        </p:grpSpPr>
        <p:sp>
          <p:nvSpPr>
            <p:cNvPr id="2691" name="Google Shape;2691;p6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2" name="Google Shape;2692;p6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3" name="Google Shape;2693;p6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4" name="Google Shape;2694;p6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95" name="Google Shape;2695;p65"/>
          <p:cNvGrpSpPr/>
          <p:nvPr/>
        </p:nvGrpSpPr>
        <p:grpSpPr>
          <a:xfrm>
            <a:off x="3903376" y="6082154"/>
            <a:ext cx="1920316" cy="578343"/>
            <a:chOff x="4411970" y="2726085"/>
            <a:chExt cx="643107" cy="193659"/>
          </a:xfrm>
        </p:grpSpPr>
        <p:sp>
          <p:nvSpPr>
            <p:cNvPr id="2696" name="Google Shape;2696;p6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7" name="Google Shape;2697;p6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8" name="Google Shape;2698;p6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699" name="Google Shape;2699;p65"/>
          <p:cNvGrpSpPr/>
          <p:nvPr/>
        </p:nvGrpSpPr>
        <p:grpSpPr>
          <a:xfrm>
            <a:off x="1920371" y="6590799"/>
            <a:ext cx="1623007" cy="505168"/>
            <a:chOff x="4411970" y="4340222"/>
            <a:chExt cx="779467" cy="242683"/>
          </a:xfrm>
        </p:grpSpPr>
        <p:sp>
          <p:nvSpPr>
            <p:cNvPr id="2700" name="Google Shape;2700;p6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1" name="Google Shape;2701;p6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2" name="Google Shape;2702;p6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03" name="Google Shape;2703;p65"/>
          <p:cNvGrpSpPr/>
          <p:nvPr/>
        </p:nvGrpSpPr>
        <p:grpSpPr>
          <a:xfrm>
            <a:off x="3903376" y="5418616"/>
            <a:ext cx="1930320" cy="432460"/>
            <a:chOff x="4411970" y="2468674"/>
            <a:chExt cx="747317" cy="167425"/>
          </a:xfrm>
        </p:grpSpPr>
        <p:sp>
          <p:nvSpPr>
            <p:cNvPr id="2704" name="Google Shape;2704;p6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5" name="Google Shape;2705;p6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06" name="Google Shape;2706;p65"/>
          <p:cNvSpPr/>
          <p:nvPr/>
        </p:nvSpPr>
        <p:spPr>
          <a:xfrm>
            <a:off x="1916870" y="6028177"/>
            <a:ext cx="1621235" cy="385965"/>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707" name="Google Shape;2707;p65"/>
          <p:cNvGrpSpPr/>
          <p:nvPr/>
        </p:nvGrpSpPr>
        <p:grpSpPr>
          <a:xfrm>
            <a:off x="1918507" y="4669374"/>
            <a:ext cx="3918083" cy="417567"/>
            <a:chOff x="6336019" y="3733725"/>
            <a:chExt cx="2566206" cy="351310"/>
          </a:xfrm>
        </p:grpSpPr>
        <p:sp>
          <p:nvSpPr>
            <p:cNvPr id="2708" name="Google Shape;2708;p6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709" name="Google Shape;2709;p6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0" name="Google Shape;2710;p6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1" name="Google Shape;2711;p6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12" name="Google Shape;2712;p65"/>
          <p:cNvGrpSpPr/>
          <p:nvPr/>
        </p:nvGrpSpPr>
        <p:grpSpPr>
          <a:xfrm>
            <a:off x="3903376" y="7901205"/>
            <a:ext cx="1893101" cy="306400"/>
            <a:chOff x="4404545" y="3301592"/>
            <a:chExt cx="782403" cy="129272"/>
          </a:xfrm>
        </p:grpSpPr>
        <p:sp>
          <p:nvSpPr>
            <p:cNvPr id="2713" name="Google Shape;2713;p6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4" name="Google Shape;2714;p6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15" name="Google Shape;2715;p65"/>
          <p:cNvGrpSpPr/>
          <p:nvPr/>
        </p:nvGrpSpPr>
        <p:grpSpPr>
          <a:xfrm>
            <a:off x="3903376" y="7391874"/>
            <a:ext cx="1924514" cy="278253"/>
            <a:chOff x="4411970" y="3131459"/>
            <a:chExt cx="710520" cy="117397"/>
          </a:xfrm>
        </p:grpSpPr>
        <p:sp>
          <p:nvSpPr>
            <p:cNvPr id="2716" name="Google Shape;2716;p6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7" name="Google Shape;2717;p6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descr="Timeline background shape" id="2718" name="Google Shape;2718;p65"/>
          <p:cNvSpPr/>
          <p:nvPr/>
        </p:nvSpPr>
        <p:spPr>
          <a:xfrm>
            <a:off x="3903376" y="8438682"/>
            <a:ext cx="1920600" cy="306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719" name="Google Shape;2719;p65"/>
          <p:cNvGrpSpPr/>
          <p:nvPr/>
        </p:nvGrpSpPr>
        <p:grpSpPr>
          <a:xfrm>
            <a:off x="1903665" y="7243207"/>
            <a:ext cx="1647676" cy="917975"/>
            <a:chOff x="4411970" y="1801825"/>
            <a:chExt cx="734586" cy="409262"/>
          </a:xfrm>
        </p:grpSpPr>
        <p:sp>
          <p:nvSpPr>
            <p:cNvPr id="2720" name="Google Shape;2720;p6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1" name="Google Shape;2721;p6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22" name="Google Shape;2722;p65"/>
          <p:cNvGrpSpPr/>
          <p:nvPr/>
        </p:nvGrpSpPr>
        <p:grpSpPr>
          <a:xfrm>
            <a:off x="6113608" y="4678347"/>
            <a:ext cx="1043028" cy="1043028"/>
            <a:chOff x="5681300" y="2527788"/>
            <a:chExt cx="805800" cy="805800"/>
          </a:xfrm>
        </p:grpSpPr>
        <p:sp>
          <p:nvSpPr>
            <p:cNvPr id="2723" name="Google Shape;2723;p6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4" name="Google Shape;2724;p6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25" name="Google Shape;2725;p65"/>
          <p:cNvGrpSpPr/>
          <p:nvPr/>
        </p:nvGrpSpPr>
        <p:grpSpPr>
          <a:xfrm>
            <a:off x="6102089" y="6189730"/>
            <a:ext cx="1066067" cy="1066067"/>
            <a:chOff x="4049800" y="640400"/>
            <a:chExt cx="858900" cy="858900"/>
          </a:xfrm>
        </p:grpSpPr>
        <p:sp>
          <p:nvSpPr>
            <p:cNvPr id="2726" name="Google Shape;2726;p6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727" name="Google Shape;2727;p6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2728" name="Google Shape;2728;p65"/>
          <p:cNvGrpSpPr/>
          <p:nvPr/>
        </p:nvGrpSpPr>
        <p:grpSpPr>
          <a:xfrm>
            <a:off x="5953055" y="7545085"/>
            <a:ext cx="1364135" cy="1364135"/>
            <a:chOff x="5080188" y="927900"/>
            <a:chExt cx="961200" cy="961200"/>
          </a:xfrm>
        </p:grpSpPr>
        <p:sp>
          <p:nvSpPr>
            <p:cNvPr id="2729" name="Google Shape;2729;p6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0" name="Google Shape;2730;p6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1" name="Google Shape;2731;p6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2" name="Google Shape;2732;p6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3" name="Google Shape;2733;p6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4" name="Google Shape;2734;p6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5" name="Google Shape;2735;p6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6" name="Google Shape;2736;p6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37" name="Google Shape;2737;p65"/>
          <p:cNvGrpSpPr/>
          <p:nvPr/>
        </p:nvGrpSpPr>
        <p:grpSpPr>
          <a:xfrm>
            <a:off x="8880052" y="7738469"/>
            <a:ext cx="1011299" cy="1008013"/>
            <a:chOff x="6039282" y="1042577"/>
            <a:chExt cx="734315" cy="731929"/>
          </a:xfrm>
        </p:grpSpPr>
        <p:sp>
          <p:nvSpPr>
            <p:cNvPr id="2738" name="Google Shape;2738;p6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9" name="Google Shape;2739;p6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0" name="Google Shape;2740;p6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1" name="Google Shape;2741;p6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742" name="Google Shape;2742;p6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3" name="Google Shape;2743;p6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4" name="Google Shape;2744;p6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5" name="Google Shape;2745;p6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6" name="Google Shape;2746;p6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7" name="Google Shape;2747;p6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8" name="Google Shape;2748;p6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9" name="Google Shape;2749;p6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0" name="Google Shape;2750;p6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1" name="Google Shape;2751;p6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2" name="Google Shape;2752;p6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3" name="Google Shape;2753;p6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4" name="Google Shape;2754;p6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5" name="Google Shape;2755;p6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6" name="Google Shape;2756;p6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7" name="Google Shape;2757;p6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8" name="Google Shape;2758;p6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59" name="Google Shape;2759;p65"/>
          <p:cNvGrpSpPr/>
          <p:nvPr/>
        </p:nvGrpSpPr>
        <p:grpSpPr>
          <a:xfrm>
            <a:off x="10105257" y="4597724"/>
            <a:ext cx="1135488" cy="1204273"/>
            <a:chOff x="1825800" y="1651625"/>
            <a:chExt cx="539989" cy="571775"/>
          </a:xfrm>
        </p:grpSpPr>
        <p:sp>
          <p:nvSpPr>
            <p:cNvPr id="2760" name="Google Shape;2760;p6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1" name="Google Shape;2761;p6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2" name="Google Shape;2762;p6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3" name="Google Shape;2763;p6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64" name="Google Shape;2764;p65"/>
          <p:cNvGrpSpPr/>
          <p:nvPr/>
        </p:nvGrpSpPr>
        <p:grpSpPr>
          <a:xfrm>
            <a:off x="7455113" y="7711158"/>
            <a:ext cx="1016246" cy="1015911"/>
            <a:chOff x="1897577" y="2802432"/>
            <a:chExt cx="492176" cy="492014"/>
          </a:xfrm>
        </p:grpSpPr>
        <p:sp>
          <p:nvSpPr>
            <p:cNvPr id="2765" name="Google Shape;2765;p6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6" name="Google Shape;2766;p6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7" name="Google Shape;2767;p6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8" name="Google Shape;2768;p6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9" name="Google Shape;2769;p6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0" name="Google Shape;2770;p6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1" name="Google Shape;2771;p6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2" name="Google Shape;2772;p6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3" name="Google Shape;2773;p6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4" name="Google Shape;2774;p6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5" name="Google Shape;2775;p6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6" name="Google Shape;2776;p6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77" name="Google Shape;2777;p65"/>
          <p:cNvGrpSpPr/>
          <p:nvPr/>
        </p:nvGrpSpPr>
        <p:grpSpPr>
          <a:xfrm>
            <a:off x="1918174" y="8338246"/>
            <a:ext cx="1618454" cy="401685"/>
            <a:chOff x="2013045" y="4813233"/>
            <a:chExt cx="921986" cy="228854"/>
          </a:xfrm>
        </p:grpSpPr>
        <p:sp>
          <p:nvSpPr>
            <p:cNvPr id="2778" name="Google Shape;2778;p6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9" name="Google Shape;2779;p6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80" name="Google Shape;2780;p65"/>
          <p:cNvGrpSpPr/>
          <p:nvPr/>
        </p:nvGrpSpPr>
        <p:grpSpPr>
          <a:xfrm>
            <a:off x="1935093" y="5312007"/>
            <a:ext cx="1584843" cy="539882"/>
            <a:chOff x="1046767" y="4756633"/>
            <a:chExt cx="859646" cy="292841"/>
          </a:xfrm>
        </p:grpSpPr>
        <p:sp>
          <p:nvSpPr>
            <p:cNvPr id="2781" name="Google Shape;2781;p6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2" name="Google Shape;2782;p6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3" name="Google Shape;2783;p6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784" name="Google Shape;2784;p65"/>
          <p:cNvSpPr/>
          <p:nvPr/>
        </p:nvSpPr>
        <p:spPr>
          <a:xfrm>
            <a:off x="14802600" y="4701344"/>
            <a:ext cx="370820" cy="188013"/>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5" name="Google Shape;2785;p65"/>
          <p:cNvSpPr/>
          <p:nvPr/>
        </p:nvSpPr>
        <p:spPr>
          <a:xfrm>
            <a:off x="14201508" y="4666150"/>
            <a:ext cx="343541" cy="258396"/>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6" name="Google Shape;2786;p65"/>
          <p:cNvSpPr/>
          <p:nvPr/>
        </p:nvSpPr>
        <p:spPr>
          <a:xfrm>
            <a:off x="15446086" y="4679058"/>
            <a:ext cx="335626" cy="233555"/>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7" name="Google Shape;2787;p65"/>
          <p:cNvSpPr/>
          <p:nvPr/>
        </p:nvSpPr>
        <p:spPr>
          <a:xfrm>
            <a:off x="16035496" y="4666150"/>
            <a:ext cx="327710" cy="258396"/>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788" name="Google Shape;2788;p65"/>
          <p:cNvGrpSpPr/>
          <p:nvPr/>
        </p:nvGrpSpPr>
        <p:grpSpPr>
          <a:xfrm>
            <a:off x="14206806" y="5101124"/>
            <a:ext cx="332947" cy="282993"/>
            <a:chOff x="4660325" y="1866850"/>
            <a:chExt cx="68350" cy="58100"/>
          </a:xfrm>
        </p:grpSpPr>
        <p:sp>
          <p:nvSpPr>
            <p:cNvPr id="2789" name="Google Shape;2789;p6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0" name="Google Shape;2790;p6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91" name="Google Shape;2791;p65"/>
          <p:cNvGrpSpPr/>
          <p:nvPr/>
        </p:nvGrpSpPr>
        <p:grpSpPr>
          <a:xfrm>
            <a:off x="14825495" y="5152572"/>
            <a:ext cx="325031" cy="180098"/>
            <a:chOff x="4791775" y="1877500"/>
            <a:chExt cx="66725" cy="36975"/>
          </a:xfrm>
        </p:grpSpPr>
        <p:sp>
          <p:nvSpPr>
            <p:cNvPr id="2792" name="Google Shape;2792;p6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3" name="Google Shape;2793;p6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94" name="Google Shape;2794;p65"/>
          <p:cNvGrpSpPr/>
          <p:nvPr/>
        </p:nvGrpSpPr>
        <p:grpSpPr>
          <a:xfrm>
            <a:off x="15468920" y="5152572"/>
            <a:ext cx="289958" cy="180098"/>
            <a:chOff x="4923925" y="1877500"/>
            <a:chExt cx="59525" cy="36975"/>
          </a:xfrm>
        </p:grpSpPr>
        <p:sp>
          <p:nvSpPr>
            <p:cNvPr id="2795" name="Google Shape;2795;p6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6" name="Google Shape;2796;p6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797" name="Google Shape;2797;p65"/>
          <p:cNvGrpSpPr/>
          <p:nvPr/>
        </p:nvGrpSpPr>
        <p:grpSpPr>
          <a:xfrm>
            <a:off x="16057904" y="5116954"/>
            <a:ext cx="282895" cy="251333"/>
            <a:chOff x="5058450" y="1870100"/>
            <a:chExt cx="58075" cy="51600"/>
          </a:xfrm>
        </p:grpSpPr>
        <p:sp>
          <p:nvSpPr>
            <p:cNvPr id="2798" name="Google Shape;2798;p6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9" name="Google Shape;2799;p6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00" name="Google Shape;2800;p65"/>
          <p:cNvGrpSpPr/>
          <p:nvPr/>
        </p:nvGrpSpPr>
        <p:grpSpPr>
          <a:xfrm>
            <a:off x="14886933" y="5961770"/>
            <a:ext cx="202155" cy="215289"/>
            <a:chOff x="4811425" y="2065025"/>
            <a:chExt cx="41500" cy="44200"/>
          </a:xfrm>
        </p:grpSpPr>
        <p:sp>
          <p:nvSpPr>
            <p:cNvPr id="2801" name="Google Shape;2801;p6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2" name="Google Shape;2802;p6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03" name="Google Shape;2803;p65"/>
          <p:cNvGrpSpPr/>
          <p:nvPr/>
        </p:nvGrpSpPr>
        <p:grpSpPr>
          <a:xfrm>
            <a:off x="15471808" y="5962196"/>
            <a:ext cx="241733" cy="214437"/>
            <a:chOff x="4929875" y="2065025"/>
            <a:chExt cx="49625" cy="44025"/>
          </a:xfrm>
        </p:grpSpPr>
        <p:sp>
          <p:nvSpPr>
            <p:cNvPr id="2804" name="Google Shape;2804;p6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5" name="Google Shape;2805;p6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06" name="Google Shape;2806;p65"/>
          <p:cNvGrpSpPr/>
          <p:nvPr/>
        </p:nvGrpSpPr>
        <p:grpSpPr>
          <a:xfrm>
            <a:off x="16129145" y="5968224"/>
            <a:ext cx="140412" cy="202382"/>
            <a:chOff x="5083925" y="2066350"/>
            <a:chExt cx="28825" cy="41550"/>
          </a:xfrm>
        </p:grpSpPr>
        <p:sp>
          <p:nvSpPr>
            <p:cNvPr id="2807" name="Google Shape;2807;p6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8" name="Google Shape;2808;p6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09" name="Google Shape;2809;p65"/>
          <p:cNvGrpSpPr/>
          <p:nvPr/>
        </p:nvGrpSpPr>
        <p:grpSpPr>
          <a:xfrm>
            <a:off x="14192253" y="5999519"/>
            <a:ext cx="362052" cy="139792"/>
            <a:chOff x="4659775" y="2072775"/>
            <a:chExt cx="74325" cy="28700"/>
          </a:xfrm>
        </p:grpSpPr>
        <p:sp>
          <p:nvSpPr>
            <p:cNvPr id="2810" name="Google Shape;2810;p6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1" name="Google Shape;2811;p6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2" name="Google Shape;2812;p6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13" name="Google Shape;2813;p65"/>
          <p:cNvGrpSpPr/>
          <p:nvPr/>
        </p:nvGrpSpPr>
        <p:grpSpPr>
          <a:xfrm>
            <a:off x="16031964" y="5580648"/>
            <a:ext cx="334773" cy="178393"/>
            <a:chOff x="4662475" y="1976500"/>
            <a:chExt cx="68725" cy="36625"/>
          </a:xfrm>
        </p:grpSpPr>
        <p:sp>
          <p:nvSpPr>
            <p:cNvPr id="2814" name="Google Shape;2814;p6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5" name="Google Shape;2815;p6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6" name="Google Shape;2816;p6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17" name="Google Shape;2817;p65"/>
          <p:cNvGrpSpPr/>
          <p:nvPr/>
        </p:nvGrpSpPr>
        <p:grpSpPr>
          <a:xfrm>
            <a:off x="15425775" y="5587528"/>
            <a:ext cx="333799" cy="164633"/>
            <a:chOff x="4920150" y="1977875"/>
            <a:chExt cx="68525" cy="33800"/>
          </a:xfrm>
        </p:grpSpPr>
        <p:sp>
          <p:nvSpPr>
            <p:cNvPr id="2818" name="Google Shape;2818;p6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9" name="Google Shape;2819;p6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0" name="Google Shape;2820;p6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21" name="Google Shape;2821;p65"/>
          <p:cNvGrpSpPr/>
          <p:nvPr/>
        </p:nvGrpSpPr>
        <p:grpSpPr>
          <a:xfrm>
            <a:off x="14248089" y="6395364"/>
            <a:ext cx="250380" cy="255717"/>
            <a:chOff x="4676550" y="2160575"/>
            <a:chExt cx="51400" cy="52500"/>
          </a:xfrm>
        </p:grpSpPr>
        <p:sp>
          <p:nvSpPr>
            <p:cNvPr id="2822" name="Google Shape;2822;p6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3" name="Google Shape;2823;p6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4" name="Google Shape;2824;p6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25" name="Google Shape;2825;p65"/>
          <p:cNvGrpSpPr/>
          <p:nvPr/>
        </p:nvGrpSpPr>
        <p:grpSpPr>
          <a:xfrm>
            <a:off x="14842605" y="6409429"/>
            <a:ext cx="290811" cy="227588"/>
            <a:chOff x="4768325" y="2163475"/>
            <a:chExt cx="59700" cy="46725"/>
          </a:xfrm>
        </p:grpSpPr>
        <p:sp>
          <p:nvSpPr>
            <p:cNvPr id="2826" name="Google Shape;2826;p6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7" name="Google Shape;2827;p6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828" name="Google Shape;2828;p65"/>
          <p:cNvSpPr/>
          <p:nvPr/>
        </p:nvSpPr>
        <p:spPr>
          <a:xfrm>
            <a:off x="15506515" y="6392442"/>
            <a:ext cx="172319" cy="261562"/>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9" name="Google Shape;2829;p65"/>
          <p:cNvSpPr/>
          <p:nvPr/>
        </p:nvSpPr>
        <p:spPr>
          <a:xfrm>
            <a:off x="16051267" y="8406611"/>
            <a:ext cx="296169" cy="325978"/>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0" name="Google Shape;2830;p65"/>
          <p:cNvSpPr/>
          <p:nvPr/>
        </p:nvSpPr>
        <p:spPr>
          <a:xfrm>
            <a:off x="14254178" y="6863054"/>
            <a:ext cx="238202" cy="326831"/>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1" name="Google Shape;2831;p65"/>
          <p:cNvSpPr/>
          <p:nvPr/>
        </p:nvSpPr>
        <p:spPr>
          <a:xfrm>
            <a:off x="14190122" y="8438272"/>
            <a:ext cx="366314" cy="262658"/>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2" name="Google Shape;2832;p65"/>
          <p:cNvSpPr/>
          <p:nvPr/>
        </p:nvSpPr>
        <p:spPr>
          <a:xfrm>
            <a:off x="14224768" y="7401561"/>
            <a:ext cx="297021" cy="225031"/>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3" name="Google Shape;2833;p65"/>
          <p:cNvSpPr/>
          <p:nvPr/>
        </p:nvSpPr>
        <p:spPr>
          <a:xfrm>
            <a:off x="15492267" y="7365395"/>
            <a:ext cx="200815" cy="297362"/>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834" name="Google Shape;2834;p65"/>
          <p:cNvGrpSpPr/>
          <p:nvPr/>
        </p:nvGrpSpPr>
        <p:grpSpPr>
          <a:xfrm>
            <a:off x="14875242" y="6919616"/>
            <a:ext cx="225537" cy="213706"/>
            <a:chOff x="4768575" y="2253950"/>
            <a:chExt cx="46300" cy="43875"/>
          </a:xfrm>
        </p:grpSpPr>
        <p:sp>
          <p:nvSpPr>
            <p:cNvPr id="2835" name="Google Shape;2835;p6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6" name="Google Shape;2836;p6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37" name="Google Shape;2837;p65"/>
          <p:cNvGrpSpPr/>
          <p:nvPr/>
        </p:nvGrpSpPr>
        <p:grpSpPr>
          <a:xfrm>
            <a:off x="15474487" y="7897668"/>
            <a:ext cx="236375" cy="292492"/>
            <a:chOff x="4960900" y="2433225"/>
            <a:chExt cx="48525" cy="60050"/>
          </a:xfrm>
        </p:grpSpPr>
        <p:sp>
          <p:nvSpPr>
            <p:cNvPr id="2838" name="Google Shape;2838;p6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9" name="Google Shape;2839;p6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40" name="Google Shape;2840;p65"/>
          <p:cNvGrpSpPr/>
          <p:nvPr/>
        </p:nvGrpSpPr>
        <p:grpSpPr>
          <a:xfrm>
            <a:off x="14851616" y="8425790"/>
            <a:ext cx="272787" cy="287621"/>
            <a:chOff x="4854075" y="2527625"/>
            <a:chExt cx="56000" cy="59050"/>
          </a:xfrm>
        </p:grpSpPr>
        <p:sp>
          <p:nvSpPr>
            <p:cNvPr id="2841" name="Google Shape;2841;p6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2" name="Google Shape;2842;p6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843" name="Google Shape;2843;p65"/>
          <p:cNvSpPr/>
          <p:nvPr/>
        </p:nvSpPr>
        <p:spPr>
          <a:xfrm>
            <a:off x="14882122" y="7911245"/>
            <a:ext cx="211775" cy="265337"/>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4" name="Google Shape;2844;p65"/>
          <p:cNvSpPr/>
          <p:nvPr/>
        </p:nvSpPr>
        <p:spPr>
          <a:xfrm>
            <a:off x="16039454" y="6390554"/>
            <a:ext cx="319794" cy="265337"/>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5" name="Google Shape;2845;p65"/>
          <p:cNvSpPr/>
          <p:nvPr/>
        </p:nvSpPr>
        <p:spPr>
          <a:xfrm>
            <a:off x="14237981" y="7911245"/>
            <a:ext cx="270595" cy="265337"/>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2846" name="Google Shape;2846;p65"/>
          <p:cNvGrpSpPr/>
          <p:nvPr/>
        </p:nvGrpSpPr>
        <p:grpSpPr>
          <a:xfrm>
            <a:off x="16100039" y="7353279"/>
            <a:ext cx="198623" cy="321595"/>
            <a:chOff x="5059700" y="2334775"/>
            <a:chExt cx="40775" cy="66025"/>
          </a:xfrm>
        </p:grpSpPr>
        <p:sp>
          <p:nvSpPr>
            <p:cNvPr id="2847" name="Google Shape;2847;p6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8" name="Google Shape;2848;p6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9" name="Google Shape;2849;p6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0" name="Google Shape;2850;p6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1" name="Google Shape;2851;p6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2" name="Google Shape;2852;p6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3" name="Google Shape;2853;p6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4" name="Google Shape;2854;p6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5" name="Google Shape;2855;p6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56" name="Google Shape;2856;p65"/>
          <p:cNvGrpSpPr/>
          <p:nvPr/>
        </p:nvGrpSpPr>
        <p:grpSpPr>
          <a:xfrm>
            <a:off x="16014367" y="7883543"/>
            <a:ext cx="369968" cy="320742"/>
            <a:chOff x="5037700" y="2430325"/>
            <a:chExt cx="75950" cy="65850"/>
          </a:xfrm>
        </p:grpSpPr>
        <p:sp>
          <p:nvSpPr>
            <p:cNvPr id="2857" name="Google Shape;2857;p6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8" name="Google Shape;2858;p6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59" name="Google Shape;2859;p65"/>
          <p:cNvGrpSpPr/>
          <p:nvPr/>
        </p:nvGrpSpPr>
        <p:grpSpPr>
          <a:xfrm>
            <a:off x="14853379" y="7416447"/>
            <a:ext cx="346028" cy="195259"/>
            <a:chOff x="4756975" y="2341800"/>
            <a:chExt cx="91975" cy="51925"/>
          </a:xfrm>
        </p:grpSpPr>
        <p:sp>
          <p:nvSpPr>
            <p:cNvPr id="2860" name="Google Shape;2860;p6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1" name="Google Shape;2861;p6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2" name="Google Shape;2862;p6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3" name="Google Shape;2863;p6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4" name="Google Shape;2864;p6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5" name="Google Shape;2865;p6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6" name="Google Shape;2866;p6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7" name="Google Shape;2867;p6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8" name="Google Shape;2868;p6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9" name="Google Shape;2869;p6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0" name="Google Shape;2870;p6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1" name="Google Shape;2871;p6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2" name="Google Shape;2872;p6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3" name="Google Shape;2873;p6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4" name="Google Shape;2874;p6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5" name="Google Shape;2875;p6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6" name="Google Shape;2876;p6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7" name="Google Shape;2877;p6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8" name="Google Shape;2878;p6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9" name="Google Shape;2879;p6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880" name="Google Shape;2880;p65"/>
          <p:cNvGrpSpPr/>
          <p:nvPr/>
        </p:nvGrpSpPr>
        <p:grpSpPr>
          <a:xfrm>
            <a:off x="15387253" y="8393839"/>
            <a:ext cx="424993" cy="351522"/>
            <a:chOff x="4943575" y="2516350"/>
            <a:chExt cx="98675" cy="81700"/>
          </a:xfrm>
        </p:grpSpPr>
        <p:sp>
          <p:nvSpPr>
            <p:cNvPr id="2881" name="Google Shape;2881;p6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2" name="Google Shape;2882;p6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3" name="Google Shape;2883;p6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4" name="Google Shape;2884;p6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5" name="Google Shape;2885;p6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6" name="Google Shape;2886;p6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7" name="Google Shape;2887;p6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8" name="Google Shape;2888;p6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9" name="Google Shape;2889;p6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0" name="Google Shape;2890;p6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1" name="Google Shape;2891;p6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2" name="Google Shape;2892;p6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3" name="Google Shape;2893;p6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4" name="Google Shape;2894;p6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5" name="Google Shape;2895;p6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6" name="Google Shape;2896;p6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7" name="Google Shape;2897;p6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8" name="Google Shape;2898;p6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9" name="Google Shape;2899;p6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0" name="Google Shape;2900;p6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1" name="Google Shape;2901;p6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2" name="Google Shape;2902;p6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3" name="Google Shape;2903;p6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4" name="Google Shape;2904;p6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5" name="Google Shape;2905;p6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6" name="Google Shape;2906;p6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7" name="Google Shape;2907;p6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8" name="Google Shape;2908;p6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9" name="Google Shape;2909;p6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0" name="Google Shape;2910;p6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1" name="Google Shape;2911;p6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2" name="Google Shape;2912;p6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3" name="Google Shape;2913;p6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4" name="Google Shape;2914;p6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5" name="Google Shape;2915;p6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6" name="Google Shape;2916;p6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7" name="Google Shape;2917;p6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8" name="Google Shape;2918;p6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9" name="Google Shape;2919;p6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0" name="Google Shape;2920;p6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1" name="Google Shape;2921;p6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2" name="Google Shape;2922;p6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3" name="Google Shape;2923;p6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4" name="Google Shape;2924;p6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5" name="Google Shape;2925;p6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6" name="Google Shape;2926;p6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7" name="Google Shape;2927;p6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8" name="Google Shape;2928;p6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9" name="Google Shape;2929;p6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0" name="Google Shape;2930;p6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1" name="Google Shape;2931;p6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2" name="Google Shape;2932;p6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3" name="Google Shape;2933;p6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4" name="Google Shape;2934;p6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5" name="Google Shape;2935;p6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6" name="Google Shape;2936;p6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7" name="Google Shape;2937;p6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8" name="Google Shape;2938;p6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9" name="Google Shape;2939;p6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0" name="Google Shape;2940;p6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1" name="Google Shape;2941;p6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2" name="Google Shape;2942;p6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3" name="Google Shape;2943;p6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4" name="Google Shape;2944;p6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5" name="Google Shape;2945;p6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6" name="Google Shape;2946;p6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7" name="Google Shape;2947;p6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8" name="Google Shape;2948;p6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9" name="Google Shape;2949;p6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0" name="Google Shape;2950;p6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1" name="Google Shape;2951;p6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2" name="Google Shape;2952;p6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3" name="Google Shape;2953;p6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4" name="Google Shape;2954;p6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5" name="Google Shape;2955;p6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6" name="Google Shape;2956;p6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7" name="Google Shape;2957;p6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8" name="Google Shape;2958;p6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959" name="Google Shape;2959;p65"/>
          <p:cNvSpPr/>
          <p:nvPr/>
        </p:nvSpPr>
        <p:spPr>
          <a:xfrm>
            <a:off x="15418338" y="6852133"/>
            <a:ext cx="348673" cy="348673"/>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0" name="Google Shape;2960;p65"/>
          <p:cNvSpPr/>
          <p:nvPr/>
        </p:nvSpPr>
        <p:spPr>
          <a:xfrm>
            <a:off x="16050851" y="6909769"/>
            <a:ext cx="297000" cy="233400"/>
          </a:xfrm>
          <a:prstGeom prst="stripedRightArrow">
            <a:avLst>
              <a:gd fmla="val 50000" name="adj1"/>
              <a:gd fmla="val 50000" name="adj2"/>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1" name="Google Shape;2961;p65"/>
          <p:cNvSpPr/>
          <p:nvPr/>
        </p:nvSpPr>
        <p:spPr>
          <a:xfrm>
            <a:off x="14255079" y="5551644"/>
            <a:ext cx="236400" cy="2364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2" name="Google Shape;2962;p65"/>
          <p:cNvSpPr/>
          <p:nvPr/>
        </p:nvSpPr>
        <p:spPr>
          <a:xfrm flipH="1">
            <a:off x="14869810" y="5551644"/>
            <a:ext cx="236400" cy="2364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3" name="Google Shape;2963;p65"/>
          <p:cNvSpPr txBox="1"/>
          <p:nvPr>
            <p:ph type="title"/>
          </p:nvPr>
        </p:nvSpPr>
        <p:spPr>
          <a:xfrm>
            <a:off x="1433550" y="102180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7" name="Shape 2967"/>
        <p:cNvGrpSpPr/>
        <p:nvPr/>
      </p:nvGrpSpPr>
      <p:grpSpPr>
        <a:xfrm>
          <a:off x="0" y="0"/>
          <a:ext cx="0" cy="0"/>
          <a:chOff x="0" y="0"/>
          <a:chExt cx="0" cy="0"/>
        </a:xfrm>
      </p:grpSpPr>
      <p:grpSp>
        <p:nvGrpSpPr>
          <p:cNvPr id="2968" name="Google Shape;2968;p66"/>
          <p:cNvGrpSpPr/>
          <p:nvPr/>
        </p:nvGrpSpPr>
        <p:grpSpPr>
          <a:xfrm>
            <a:off x="13362537" y="7168992"/>
            <a:ext cx="1121273" cy="1032994"/>
            <a:chOff x="6652051" y="3714143"/>
            <a:chExt cx="560636" cy="516497"/>
          </a:xfrm>
        </p:grpSpPr>
        <p:grpSp>
          <p:nvGrpSpPr>
            <p:cNvPr id="2969" name="Google Shape;2969;p66"/>
            <p:cNvGrpSpPr/>
            <p:nvPr/>
          </p:nvGrpSpPr>
          <p:grpSpPr>
            <a:xfrm>
              <a:off x="6669657" y="3716715"/>
              <a:ext cx="466768" cy="464314"/>
              <a:chOff x="3139766" y="765669"/>
              <a:chExt cx="886380" cy="881888"/>
            </a:xfrm>
          </p:grpSpPr>
          <p:grpSp>
            <p:nvGrpSpPr>
              <p:cNvPr id="2970" name="Google Shape;2970;p66"/>
              <p:cNvGrpSpPr/>
              <p:nvPr/>
            </p:nvGrpSpPr>
            <p:grpSpPr>
              <a:xfrm>
                <a:off x="3139766" y="765669"/>
                <a:ext cx="886380" cy="881888"/>
                <a:chOff x="3139766" y="765669"/>
                <a:chExt cx="886380" cy="881888"/>
              </a:xfrm>
            </p:grpSpPr>
            <p:sp>
              <p:nvSpPr>
                <p:cNvPr id="2971" name="Google Shape;2971;p6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2972" name="Google Shape;2972;p6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3" name="Google Shape;2973;p6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4" name="Google Shape;2974;p6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5" name="Google Shape;2975;p6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6" name="Google Shape;2976;p6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7" name="Google Shape;2977;p6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8" name="Google Shape;2978;p6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9" name="Google Shape;2979;p6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980" name="Google Shape;2980;p6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1" name="Google Shape;2981;p6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2" name="Google Shape;2982;p6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3" name="Google Shape;2983;p6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2984" name="Google Shape;2984;p6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85" name="Google Shape;2985;p66"/>
          <p:cNvGrpSpPr/>
          <p:nvPr/>
        </p:nvGrpSpPr>
        <p:grpSpPr>
          <a:xfrm>
            <a:off x="15359955" y="6130157"/>
            <a:ext cx="208461" cy="640681"/>
            <a:chOff x="7564426" y="3224343"/>
            <a:chExt cx="119985" cy="368801"/>
          </a:xfrm>
        </p:grpSpPr>
        <p:sp>
          <p:nvSpPr>
            <p:cNvPr id="2986" name="Google Shape;2986;p6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7" name="Google Shape;2987;p6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88" name="Google Shape;2988;p66"/>
          <p:cNvGrpSpPr/>
          <p:nvPr/>
        </p:nvGrpSpPr>
        <p:grpSpPr>
          <a:xfrm>
            <a:off x="14758932" y="6118360"/>
            <a:ext cx="378977" cy="664264"/>
            <a:chOff x="8370831" y="3202002"/>
            <a:chExt cx="218129" cy="382376"/>
          </a:xfrm>
        </p:grpSpPr>
        <p:sp>
          <p:nvSpPr>
            <p:cNvPr id="2989" name="Google Shape;2989;p6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0" name="Google Shape;2990;p6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91" name="Google Shape;2991;p66"/>
          <p:cNvGrpSpPr/>
          <p:nvPr/>
        </p:nvGrpSpPr>
        <p:grpSpPr>
          <a:xfrm>
            <a:off x="16205711" y="6940624"/>
            <a:ext cx="618859" cy="534000"/>
            <a:chOff x="6742064" y="3750480"/>
            <a:chExt cx="399315" cy="344560"/>
          </a:xfrm>
        </p:grpSpPr>
        <p:sp>
          <p:nvSpPr>
            <p:cNvPr id="2992" name="Google Shape;2992;p6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3" name="Google Shape;2993;p6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94" name="Google Shape;2994;p66"/>
          <p:cNvGrpSpPr/>
          <p:nvPr/>
        </p:nvGrpSpPr>
        <p:grpSpPr>
          <a:xfrm>
            <a:off x="15283749" y="7642719"/>
            <a:ext cx="360874" cy="563216"/>
            <a:chOff x="7248525" y="3739696"/>
            <a:chExt cx="230531" cy="359790"/>
          </a:xfrm>
        </p:grpSpPr>
        <p:sp>
          <p:nvSpPr>
            <p:cNvPr id="2995" name="Google Shape;2995;p6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6" name="Google Shape;2996;p6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2997" name="Google Shape;2997;p66"/>
          <p:cNvGrpSpPr/>
          <p:nvPr/>
        </p:nvGrpSpPr>
        <p:grpSpPr>
          <a:xfrm>
            <a:off x="15775587" y="6929168"/>
            <a:ext cx="325792" cy="557419"/>
            <a:chOff x="7601242" y="3729267"/>
            <a:chExt cx="222566" cy="380803"/>
          </a:xfrm>
        </p:grpSpPr>
        <p:sp>
          <p:nvSpPr>
            <p:cNvPr id="2998" name="Google Shape;2998;p6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9" name="Google Shape;2999;p6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000" name="Google Shape;3000;p66"/>
          <p:cNvSpPr/>
          <p:nvPr/>
        </p:nvSpPr>
        <p:spPr>
          <a:xfrm>
            <a:off x="15707639" y="6153881"/>
            <a:ext cx="461688" cy="593150"/>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001" name="Google Shape;3001;p66"/>
          <p:cNvGrpSpPr/>
          <p:nvPr/>
        </p:nvGrpSpPr>
        <p:grpSpPr>
          <a:xfrm>
            <a:off x="14754878" y="6931448"/>
            <a:ext cx="387085" cy="551980"/>
            <a:chOff x="8304647" y="3738687"/>
            <a:chExt cx="225076" cy="320956"/>
          </a:xfrm>
        </p:grpSpPr>
        <p:sp>
          <p:nvSpPr>
            <p:cNvPr id="3002" name="Google Shape;3002;p6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3" name="Google Shape;3003;p6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4" name="Google Shape;3004;p6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005" name="Google Shape;3005;p66"/>
          <p:cNvGrpSpPr/>
          <p:nvPr/>
        </p:nvGrpSpPr>
        <p:grpSpPr>
          <a:xfrm>
            <a:off x="15299863" y="6931448"/>
            <a:ext cx="356983" cy="551980"/>
            <a:chOff x="8615101" y="3738687"/>
            <a:chExt cx="207573" cy="320956"/>
          </a:xfrm>
        </p:grpSpPr>
        <p:sp>
          <p:nvSpPr>
            <p:cNvPr id="3006" name="Google Shape;3006;p6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7" name="Google Shape;3007;p6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8" name="Google Shape;3008;p6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009" name="Google Shape;3009;p66"/>
          <p:cNvSpPr/>
          <p:nvPr/>
        </p:nvSpPr>
        <p:spPr>
          <a:xfrm>
            <a:off x="16292743" y="6111215"/>
            <a:ext cx="444795" cy="577387"/>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3010" name="Google Shape;3010;p66"/>
          <p:cNvGrpSpPr/>
          <p:nvPr/>
        </p:nvGrpSpPr>
        <p:grpSpPr>
          <a:xfrm>
            <a:off x="15750926" y="7736770"/>
            <a:ext cx="375115" cy="375115"/>
            <a:chOff x="8565775" y="671075"/>
            <a:chExt cx="441000" cy="441000"/>
          </a:xfrm>
        </p:grpSpPr>
        <p:sp>
          <p:nvSpPr>
            <p:cNvPr id="3011" name="Google Shape;3011;p6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2" name="Google Shape;3012;p6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013" name="Google Shape;3013;p66"/>
          <p:cNvSpPr/>
          <p:nvPr/>
        </p:nvSpPr>
        <p:spPr>
          <a:xfrm>
            <a:off x="16321458" y="7728610"/>
            <a:ext cx="387365" cy="391433"/>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4" name="Google Shape;3014;p66"/>
          <p:cNvSpPr/>
          <p:nvPr/>
        </p:nvSpPr>
        <p:spPr>
          <a:xfrm flipH="1">
            <a:off x="14769832" y="7661522"/>
            <a:ext cx="357177" cy="525610"/>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015" name="Google Shape;3015;p66"/>
          <p:cNvGrpSpPr/>
          <p:nvPr/>
        </p:nvGrpSpPr>
        <p:grpSpPr>
          <a:xfrm>
            <a:off x="12059871" y="5881820"/>
            <a:ext cx="1175730" cy="1035462"/>
            <a:chOff x="6000718" y="3070557"/>
            <a:chExt cx="587865" cy="517731"/>
          </a:xfrm>
        </p:grpSpPr>
        <p:sp>
          <p:nvSpPr>
            <p:cNvPr id="3016" name="Google Shape;3016;p6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7" name="Google Shape;3017;p6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8" name="Google Shape;3018;p6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9" name="Google Shape;3019;p6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0" name="Google Shape;3020;p6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1" name="Google Shape;3021;p6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2" name="Google Shape;3022;p6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3" name="Google Shape;3023;p6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4" name="Google Shape;3024;p6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5" name="Google Shape;3025;p6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026" name="Google Shape;3026;p66"/>
          <p:cNvGrpSpPr/>
          <p:nvPr/>
        </p:nvGrpSpPr>
        <p:grpSpPr>
          <a:xfrm>
            <a:off x="12089480" y="7169141"/>
            <a:ext cx="1115329" cy="1032775"/>
            <a:chOff x="6015523" y="3714217"/>
            <a:chExt cx="557665" cy="516387"/>
          </a:xfrm>
        </p:grpSpPr>
        <p:grpSp>
          <p:nvGrpSpPr>
            <p:cNvPr id="3027" name="Google Shape;3027;p66"/>
            <p:cNvGrpSpPr/>
            <p:nvPr/>
          </p:nvGrpSpPr>
          <p:grpSpPr>
            <a:xfrm>
              <a:off x="6036094" y="3716980"/>
              <a:ext cx="529822" cy="510480"/>
              <a:chOff x="3148311" y="-545634"/>
              <a:chExt cx="1006118" cy="969572"/>
            </a:xfrm>
          </p:grpSpPr>
          <p:sp>
            <p:nvSpPr>
              <p:cNvPr id="3028" name="Google Shape;3028;p6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9" name="Google Shape;3029;p6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0" name="Google Shape;3030;p6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1" name="Google Shape;3031;p6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2" name="Google Shape;3032;p6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3" name="Google Shape;3033;p6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4" name="Google Shape;3034;p6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5" name="Google Shape;3035;p6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6" name="Google Shape;3036;p6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7" name="Google Shape;3037;p6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038" name="Google Shape;3038;p6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039" name="Google Shape;3039;p66"/>
          <p:cNvGrpSpPr/>
          <p:nvPr/>
        </p:nvGrpSpPr>
        <p:grpSpPr>
          <a:xfrm>
            <a:off x="13347043" y="5887962"/>
            <a:ext cx="1152604" cy="1023743"/>
            <a:chOff x="6644304" y="3073628"/>
            <a:chExt cx="576302" cy="511871"/>
          </a:xfrm>
        </p:grpSpPr>
        <p:grpSp>
          <p:nvGrpSpPr>
            <p:cNvPr id="3040" name="Google Shape;3040;p66"/>
            <p:cNvGrpSpPr/>
            <p:nvPr/>
          </p:nvGrpSpPr>
          <p:grpSpPr>
            <a:xfrm>
              <a:off x="6712169" y="3073651"/>
              <a:ext cx="481611" cy="506713"/>
              <a:chOff x="1833536" y="-546641"/>
              <a:chExt cx="914567" cy="962419"/>
            </a:xfrm>
          </p:grpSpPr>
          <p:grpSp>
            <p:nvGrpSpPr>
              <p:cNvPr id="3041" name="Google Shape;3041;p66"/>
              <p:cNvGrpSpPr/>
              <p:nvPr/>
            </p:nvGrpSpPr>
            <p:grpSpPr>
              <a:xfrm>
                <a:off x="1833536" y="-524249"/>
                <a:ext cx="914567" cy="940027"/>
                <a:chOff x="1833536" y="-524249"/>
                <a:chExt cx="914567" cy="940027"/>
              </a:xfrm>
            </p:grpSpPr>
            <p:sp>
              <p:nvSpPr>
                <p:cNvPr id="3042" name="Google Shape;3042;p6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3" name="Google Shape;3043;p6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4" name="Google Shape;3044;p6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5" name="Google Shape;3045;p6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6" name="Google Shape;3046;p6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047" name="Google Shape;3047;p6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8" name="Google Shape;3048;p6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9" name="Google Shape;3049;p6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0" name="Google Shape;3050;p6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051" name="Google Shape;3051;p6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052" name="Google Shape;3052;p66"/>
          <p:cNvGrpSpPr/>
          <p:nvPr/>
        </p:nvGrpSpPr>
        <p:grpSpPr>
          <a:xfrm>
            <a:off x="1505592" y="5739940"/>
            <a:ext cx="5245751" cy="2667081"/>
            <a:chOff x="238125" y="1038125"/>
            <a:chExt cx="7146800" cy="3633625"/>
          </a:xfrm>
        </p:grpSpPr>
        <p:sp>
          <p:nvSpPr>
            <p:cNvPr id="3053" name="Google Shape;3053;p6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4" name="Google Shape;3054;p6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5" name="Google Shape;3055;p6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6" name="Google Shape;3056;p6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7" name="Google Shape;3057;p6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8" name="Google Shape;3058;p6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9" name="Google Shape;3059;p6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0" name="Google Shape;3060;p6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1" name="Google Shape;3061;p6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2" name="Google Shape;3062;p6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3" name="Google Shape;3063;p6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4" name="Google Shape;3064;p6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5" name="Google Shape;3065;p6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6" name="Google Shape;3066;p6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7" name="Google Shape;3067;p6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8" name="Google Shape;3068;p6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9" name="Google Shape;3069;p6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0" name="Google Shape;3070;p6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1" name="Google Shape;3071;p6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2" name="Google Shape;3072;p6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3" name="Google Shape;3073;p6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4" name="Google Shape;3074;p6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5" name="Google Shape;3075;p6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6" name="Google Shape;3076;p6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7" name="Google Shape;3077;p6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8" name="Google Shape;3078;p6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9" name="Google Shape;3079;p6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0" name="Google Shape;3080;p6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1" name="Google Shape;3081;p6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2" name="Google Shape;3082;p6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3" name="Google Shape;3083;p6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4" name="Google Shape;3084;p6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5" name="Google Shape;3085;p6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6" name="Google Shape;3086;p6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7" name="Google Shape;3087;p6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8" name="Google Shape;3088;p6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9" name="Google Shape;3089;p6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0" name="Google Shape;3090;p6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1" name="Google Shape;3091;p6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2" name="Google Shape;3092;p6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3" name="Google Shape;3093;p6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4" name="Google Shape;3094;p6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5" name="Google Shape;3095;p6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6" name="Google Shape;3096;p6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7" name="Google Shape;3097;p6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8" name="Google Shape;3098;p6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9" name="Google Shape;3099;p6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0" name="Google Shape;3100;p6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1" name="Google Shape;3101;p6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2" name="Google Shape;3102;p6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3" name="Google Shape;3103;p6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4" name="Google Shape;3104;p6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5" name="Google Shape;3105;p6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6" name="Google Shape;3106;p6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7" name="Google Shape;3107;p6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8" name="Google Shape;3108;p6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9" name="Google Shape;3109;p6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0" name="Google Shape;3110;p6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1" name="Google Shape;3111;p6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2" name="Google Shape;3112;p6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3" name="Google Shape;3113;p6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4" name="Google Shape;3114;p6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5" name="Google Shape;3115;p6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6" name="Google Shape;3116;p6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7" name="Google Shape;3117;p6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8" name="Google Shape;3118;p6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9" name="Google Shape;3119;p6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0" name="Google Shape;3120;p6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1" name="Google Shape;3121;p6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2" name="Google Shape;3122;p6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3" name="Google Shape;3123;p6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4" name="Google Shape;3124;p6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5" name="Google Shape;3125;p6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6" name="Google Shape;3126;p6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7" name="Google Shape;3127;p6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8" name="Google Shape;3128;p6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9" name="Google Shape;3129;p6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0" name="Google Shape;3130;p6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1" name="Google Shape;3131;p6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2" name="Google Shape;3132;p6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3" name="Google Shape;3133;p6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4" name="Google Shape;3134;p6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5" name="Google Shape;3135;p6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6" name="Google Shape;3136;p6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7" name="Google Shape;3137;p6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8" name="Google Shape;3138;p6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9" name="Google Shape;3139;p6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0" name="Google Shape;3140;p6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1" name="Google Shape;3141;p6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2" name="Google Shape;3142;p6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3" name="Google Shape;3143;p6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4" name="Google Shape;3144;p6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5" name="Google Shape;3145;p6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6" name="Google Shape;3146;p6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7" name="Google Shape;3147;p6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8" name="Google Shape;3148;p6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9" name="Google Shape;3149;p6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0" name="Google Shape;3150;p6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1" name="Google Shape;3151;p6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2" name="Google Shape;3152;p6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3" name="Google Shape;3153;p6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4" name="Google Shape;3154;p6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5" name="Google Shape;3155;p6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6" name="Google Shape;3156;p6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7" name="Google Shape;3157;p6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8" name="Google Shape;3158;p6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9" name="Google Shape;3159;p6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0" name="Google Shape;3160;p6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1" name="Google Shape;3161;p6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2" name="Google Shape;3162;p6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3" name="Google Shape;3163;p6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4" name="Google Shape;3164;p6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5" name="Google Shape;3165;p6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6" name="Google Shape;3166;p6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7" name="Google Shape;3167;p6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8" name="Google Shape;3168;p6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9" name="Google Shape;3169;p6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0" name="Google Shape;3170;p6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1" name="Google Shape;3171;p6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2" name="Google Shape;3172;p6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3" name="Google Shape;3173;p6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4" name="Google Shape;3174;p6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5" name="Google Shape;3175;p6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6" name="Google Shape;3176;p6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7" name="Google Shape;3177;p6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8" name="Google Shape;3178;p6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9" name="Google Shape;3179;p6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0" name="Google Shape;3180;p6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1" name="Google Shape;3181;p6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2" name="Google Shape;3182;p6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3" name="Google Shape;3183;p6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4" name="Google Shape;3184;p6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5" name="Google Shape;3185;p6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6" name="Google Shape;3186;p6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7" name="Google Shape;3187;p6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8" name="Google Shape;3188;p6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9" name="Google Shape;3189;p6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0" name="Google Shape;3190;p6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1" name="Google Shape;3191;p6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2" name="Google Shape;3192;p6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3" name="Google Shape;3193;p6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4" name="Google Shape;3194;p6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5" name="Google Shape;3195;p6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6" name="Google Shape;3196;p6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7" name="Google Shape;3197;p6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8" name="Google Shape;3198;p6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9" name="Google Shape;3199;p6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0" name="Google Shape;3200;p6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1" name="Google Shape;3201;p6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2" name="Google Shape;3202;p6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3" name="Google Shape;3203;p6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4" name="Google Shape;3204;p6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5" name="Google Shape;3205;p6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6" name="Google Shape;3206;p6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7" name="Google Shape;3207;p6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8" name="Google Shape;3208;p6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9" name="Google Shape;3209;p6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0" name="Google Shape;3210;p6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1" name="Google Shape;3211;p6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2" name="Google Shape;3212;p6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3" name="Google Shape;3213;p6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4" name="Google Shape;3214;p6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5" name="Google Shape;3215;p6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6" name="Google Shape;3216;p6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7" name="Google Shape;3217;p6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8" name="Google Shape;3218;p6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9" name="Google Shape;3219;p6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0" name="Google Shape;3220;p6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1" name="Google Shape;3221;p6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2" name="Google Shape;3222;p6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3" name="Google Shape;3223;p6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4" name="Google Shape;3224;p6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5" name="Google Shape;3225;p6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6" name="Google Shape;3226;p6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7" name="Google Shape;3227;p6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8" name="Google Shape;3228;p6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9" name="Google Shape;3229;p6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0" name="Google Shape;3230;p6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1" name="Google Shape;3231;p6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2" name="Google Shape;3232;p6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3" name="Google Shape;3233;p6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4" name="Google Shape;3234;p6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5" name="Google Shape;3235;p6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6" name="Google Shape;3236;p6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7" name="Google Shape;3237;p6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8" name="Google Shape;3238;p6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9" name="Google Shape;3239;p6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0" name="Google Shape;3240;p6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1" name="Google Shape;3241;p6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2" name="Google Shape;3242;p6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3" name="Google Shape;3243;p6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4" name="Google Shape;3244;p6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5" name="Google Shape;3245;p6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6" name="Google Shape;3246;p6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7" name="Google Shape;3247;p6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8" name="Google Shape;3248;p6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9" name="Google Shape;3249;p6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0" name="Google Shape;3250;p6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1" name="Google Shape;3251;p6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2" name="Google Shape;3252;p6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3" name="Google Shape;3253;p6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4" name="Google Shape;3254;p6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5" name="Google Shape;3255;p6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6" name="Google Shape;3256;p6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7" name="Google Shape;3257;p6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8" name="Google Shape;3258;p6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9" name="Google Shape;3259;p6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0" name="Google Shape;3260;p6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1" name="Google Shape;3261;p6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2" name="Google Shape;3262;p6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3" name="Google Shape;3263;p6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4" name="Google Shape;3264;p6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5" name="Google Shape;3265;p6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6" name="Google Shape;3266;p6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7" name="Google Shape;3267;p6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8" name="Google Shape;3268;p6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9" name="Google Shape;3269;p6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0" name="Google Shape;3270;p6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1" name="Google Shape;3271;p6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2" name="Google Shape;3272;p6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3" name="Google Shape;3273;p6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4" name="Google Shape;3274;p6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5" name="Google Shape;3275;p6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6" name="Google Shape;3276;p6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7" name="Google Shape;3277;p6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8" name="Google Shape;3278;p6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9" name="Google Shape;3279;p6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0" name="Google Shape;3280;p6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1" name="Google Shape;3281;p6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2" name="Google Shape;3282;p6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3" name="Google Shape;3283;p6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4" name="Google Shape;3284;p6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5" name="Google Shape;3285;p6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6" name="Google Shape;3286;p6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7" name="Google Shape;3287;p6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8" name="Google Shape;3288;p6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9" name="Google Shape;3289;p6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0" name="Google Shape;3290;p6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1" name="Google Shape;3291;p6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2" name="Google Shape;3292;p6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3" name="Google Shape;3293;p6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4" name="Google Shape;3294;p6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5" name="Google Shape;3295;p6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6" name="Google Shape;3296;p6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7" name="Google Shape;3297;p6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8" name="Google Shape;3298;p6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9" name="Google Shape;3299;p6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0" name="Google Shape;3300;p6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1" name="Google Shape;3301;p6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2" name="Google Shape;3302;p6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3" name="Google Shape;3303;p6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4" name="Google Shape;3304;p6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5" name="Google Shape;3305;p6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6" name="Google Shape;3306;p6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7" name="Google Shape;3307;p6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8" name="Google Shape;3308;p6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9" name="Google Shape;3309;p6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0" name="Google Shape;3310;p6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1" name="Google Shape;3311;p6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2" name="Google Shape;3312;p6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3" name="Google Shape;3313;p6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4" name="Google Shape;3314;p6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5" name="Google Shape;3315;p6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6" name="Google Shape;3316;p6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7" name="Google Shape;3317;p6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8" name="Google Shape;3318;p6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9" name="Google Shape;3319;p6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0" name="Google Shape;3320;p6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1" name="Google Shape;3321;p6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2" name="Google Shape;3322;p6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3" name="Google Shape;3323;p6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4" name="Google Shape;3324;p6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5" name="Google Shape;3325;p6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6" name="Google Shape;3326;p6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7" name="Google Shape;3327;p6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8" name="Google Shape;3328;p6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9" name="Google Shape;3329;p6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0" name="Google Shape;3330;p6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1" name="Google Shape;3331;p6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2" name="Google Shape;3332;p6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3" name="Google Shape;3333;p6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4" name="Google Shape;3334;p6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5" name="Google Shape;3335;p6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6" name="Google Shape;3336;p6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7" name="Google Shape;3337;p6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8" name="Google Shape;3338;p6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9" name="Google Shape;3339;p6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0" name="Google Shape;3340;p6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1" name="Google Shape;3341;p6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2" name="Google Shape;3342;p6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3" name="Google Shape;3343;p6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4" name="Google Shape;3344;p6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5" name="Google Shape;3345;p6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6" name="Google Shape;3346;p6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7" name="Google Shape;3347;p6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8" name="Google Shape;3348;p6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9" name="Google Shape;3349;p6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0" name="Google Shape;3350;p6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1" name="Google Shape;3351;p6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2" name="Google Shape;3352;p6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3" name="Google Shape;3353;p6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4" name="Google Shape;3354;p6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5" name="Google Shape;3355;p6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6" name="Google Shape;3356;p6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7" name="Google Shape;3357;p6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8" name="Google Shape;3358;p6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9" name="Google Shape;3359;p6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0" name="Google Shape;3360;p6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1" name="Google Shape;3361;p6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2" name="Google Shape;3362;p6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3" name="Google Shape;3363;p6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4" name="Google Shape;3364;p6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5" name="Google Shape;3365;p6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6" name="Google Shape;3366;p6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7" name="Google Shape;3367;p6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8" name="Google Shape;3368;p6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9" name="Google Shape;3369;p6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0" name="Google Shape;3370;p6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1" name="Google Shape;3371;p6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2" name="Google Shape;3372;p6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3" name="Google Shape;3373;p6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4" name="Google Shape;3374;p6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5" name="Google Shape;3375;p6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6" name="Google Shape;3376;p6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7" name="Google Shape;3377;p6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8" name="Google Shape;3378;p6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9" name="Google Shape;3379;p6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0" name="Google Shape;3380;p6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1" name="Google Shape;3381;p6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2" name="Google Shape;3382;p6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3" name="Google Shape;3383;p6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4" name="Google Shape;3384;p6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5" name="Google Shape;3385;p6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6" name="Google Shape;3386;p6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7" name="Google Shape;3387;p6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8" name="Google Shape;3388;p6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9" name="Google Shape;3389;p6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0" name="Google Shape;3390;p6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1" name="Google Shape;3391;p6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2" name="Google Shape;3392;p6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3" name="Google Shape;3393;p6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4" name="Google Shape;3394;p6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5" name="Google Shape;3395;p6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6" name="Google Shape;3396;p6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7" name="Google Shape;3397;p6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8" name="Google Shape;3398;p6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9" name="Google Shape;3399;p6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0" name="Google Shape;3400;p6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1" name="Google Shape;3401;p6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2" name="Google Shape;3402;p6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3" name="Google Shape;3403;p6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4" name="Google Shape;3404;p6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5" name="Google Shape;3405;p6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6" name="Google Shape;3406;p6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7" name="Google Shape;3407;p6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8" name="Google Shape;3408;p6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9" name="Google Shape;3409;p6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0" name="Google Shape;3410;p6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1" name="Google Shape;3411;p6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2" name="Google Shape;3412;p6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3" name="Google Shape;3413;p6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4" name="Google Shape;3414;p6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5" name="Google Shape;3415;p6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6" name="Google Shape;3416;p6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7" name="Google Shape;3417;p6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8" name="Google Shape;3418;p6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9" name="Google Shape;3419;p6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0" name="Google Shape;3420;p6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1" name="Google Shape;3421;p6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2" name="Google Shape;3422;p6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3" name="Google Shape;3423;p6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4" name="Google Shape;3424;p6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5" name="Google Shape;3425;p6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6" name="Google Shape;3426;p6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7" name="Google Shape;3427;p6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8" name="Google Shape;3428;p6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9" name="Google Shape;3429;p6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0" name="Google Shape;3430;p6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1" name="Google Shape;3431;p6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2" name="Google Shape;3432;p6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3" name="Google Shape;3433;p6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4" name="Google Shape;3434;p6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5" name="Google Shape;3435;p6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6" name="Google Shape;3436;p6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7" name="Google Shape;3437;p6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8" name="Google Shape;3438;p6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9" name="Google Shape;3439;p6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0" name="Google Shape;3440;p6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1" name="Google Shape;3441;p6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2" name="Google Shape;3442;p6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3" name="Google Shape;3443;p6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4" name="Google Shape;3444;p6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5" name="Google Shape;3445;p6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6" name="Google Shape;3446;p6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7" name="Google Shape;3447;p6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8" name="Google Shape;3448;p6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9" name="Google Shape;3449;p6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0" name="Google Shape;3450;p6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1" name="Google Shape;3451;p6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2" name="Google Shape;3452;p6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3" name="Google Shape;3453;p6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4" name="Google Shape;3454;p6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5" name="Google Shape;3455;p6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6" name="Google Shape;3456;p6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7" name="Google Shape;3457;p6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8" name="Google Shape;3458;p6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9" name="Google Shape;3459;p6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0" name="Google Shape;3460;p6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1" name="Google Shape;3461;p6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2" name="Google Shape;3462;p6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3" name="Google Shape;3463;p6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4" name="Google Shape;3464;p6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5" name="Google Shape;3465;p6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6" name="Google Shape;3466;p6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7" name="Google Shape;3467;p6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8" name="Google Shape;3468;p6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9" name="Google Shape;3469;p6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0" name="Google Shape;3470;p6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1" name="Google Shape;3471;p6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2" name="Google Shape;3472;p6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3" name="Google Shape;3473;p6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4" name="Google Shape;3474;p6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5" name="Google Shape;3475;p6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6" name="Google Shape;3476;p6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7" name="Google Shape;3477;p6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8" name="Google Shape;3478;p6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9" name="Google Shape;3479;p6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0" name="Google Shape;3480;p6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1" name="Google Shape;3481;p6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2" name="Google Shape;3482;p6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3" name="Google Shape;3483;p6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4" name="Google Shape;3484;p6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5" name="Google Shape;3485;p6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6" name="Google Shape;3486;p6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7" name="Google Shape;3487;p6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8" name="Google Shape;3488;p6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9" name="Google Shape;3489;p6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0" name="Google Shape;3490;p6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1" name="Google Shape;3491;p6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2" name="Google Shape;3492;p6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3" name="Google Shape;3493;p6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4" name="Google Shape;3494;p6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5" name="Google Shape;3495;p6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6" name="Google Shape;3496;p6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7" name="Google Shape;3497;p6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8" name="Google Shape;3498;p6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9" name="Google Shape;3499;p6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0" name="Google Shape;3500;p6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1" name="Google Shape;3501;p6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2" name="Google Shape;3502;p6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3" name="Google Shape;3503;p6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4" name="Google Shape;3504;p6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5" name="Google Shape;3505;p6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6" name="Google Shape;3506;p6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7" name="Google Shape;3507;p6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8" name="Google Shape;3508;p6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9" name="Google Shape;3509;p6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0" name="Google Shape;3510;p6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1" name="Google Shape;3511;p6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2" name="Google Shape;3512;p6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3" name="Google Shape;3513;p6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4" name="Google Shape;3514;p6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5" name="Google Shape;3515;p6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6" name="Google Shape;3516;p6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7" name="Google Shape;3517;p6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8" name="Google Shape;3518;p6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9" name="Google Shape;3519;p6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0" name="Google Shape;3520;p6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1" name="Google Shape;3521;p6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2" name="Google Shape;3522;p6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3" name="Google Shape;3523;p6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4" name="Google Shape;3524;p6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5" name="Google Shape;3525;p6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6" name="Google Shape;3526;p6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7" name="Google Shape;3527;p6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8" name="Google Shape;3528;p6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9" name="Google Shape;3529;p6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0" name="Google Shape;3530;p6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1" name="Google Shape;3531;p6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2" name="Google Shape;3532;p6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3" name="Google Shape;3533;p6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4" name="Google Shape;3534;p6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5" name="Google Shape;3535;p6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6" name="Google Shape;3536;p6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7" name="Google Shape;3537;p6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8" name="Google Shape;3538;p6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9" name="Google Shape;3539;p6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0" name="Google Shape;3540;p6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1" name="Google Shape;3541;p6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2" name="Google Shape;3542;p6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3" name="Google Shape;3543;p6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4" name="Google Shape;3544;p6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5" name="Google Shape;3545;p6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6" name="Google Shape;3546;p6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7" name="Google Shape;3547;p6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8" name="Google Shape;3548;p6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9" name="Google Shape;3549;p6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0" name="Google Shape;3550;p6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1" name="Google Shape;3551;p6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2" name="Google Shape;3552;p6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3" name="Google Shape;3553;p6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4" name="Google Shape;3554;p6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5" name="Google Shape;3555;p6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6" name="Google Shape;3556;p6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7" name="Google Shape;3557;p6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8" name="Google Shape;3558;p6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9" name="Google Shape;3559;p6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0" name="Google Shape;3560;p6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1" name="Google Shape;3561;p6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2" name="Google Shape;3562;p6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3" name="Google Shape;3563;p6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4" name="Google Shape;3564;p6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5" name="Google Shape;3565;p6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6" name="Google Shape;3566;p6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7" name="Google Shape;3567;p6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8" name="Google Shape;3568;p6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9" name="Google Shape;3569;p6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0" name="Google Shape;3570;p6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1" name="Google Shape;3571;p6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2" name="Google Shape;3572;p6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3" name="Google Shape;3573;p6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4" name="Google Shape;3574;p6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5" name="Google Shape;3575;p6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6" name="Google Shape;3576;p6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7" name="Google Shape;3577;p6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8" name="Google Shape;3578;p6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9" name="Google Shape;3579;p6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0" name="Google Shape;3580;p6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1" name="Google Shape;3581;p6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2" name="Google Shape;3582;p6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3" name="Google Shape;3583;p6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4" name="Google Shape;3584;p6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5" name="Google Shape;3585;p6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6" name="Google Shape;3586;p6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7" name="Google Shape;3587;p6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8" name="Google Shape;3588;p6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9" name="Google Shape;3589;p6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0" name="Google Shape;3590;p6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1" name="Google Shape;3591;p6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2" name="Google Shape;3592;p6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3" name="Google Shape;3593;p6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4" name="Google Shape;3594;p6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5" name="Google Shape;3595;p6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6" name="Google Shape;3596;p6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7" name="Google Shape;3597;p6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8" name="Google Shape;3598;p6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9" name="Google Shape;3599;p6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0" name="Google Shape;3600;p6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1" name="Google Shape;3601;p6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2" name="Google Shape;3602;p6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3" name="Google Shape;3603;p6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4" name="Google Shape;3604;p6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5" name="Google Shape;3605;p6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6" name="Google Shape;3606;p6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7" name="Google Shape;3607;p6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8" name="Google Shape;3608;p6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9" name="Google Shape;3609;p6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0" name="Google Shape;3610;p6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1" name="Google Shape;3611;p6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2" name="Google Shape;3612;p6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3" name="Google Shape;3613;p6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4" name="Google Shape;3614;p6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5" name="Google Shape;3615;p6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6" name="Google Shape;3616;p6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7" name="Google Shape;3617;p6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8" name="Google Shape;3618;p6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9" name="Google Shape;3619;p6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0" name="Google Shape;3620;p6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1" name="Google Shape;3621;p6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2" name="Google Shape;3622;p6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3" name="Google Shape;3623;p6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4" name="Google Shape;3624;p6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5" name="Google Shape;3625;p6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6" name="Google Shape;3626;p6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7" name="Google Shape;3627;p6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8" name="Google Shape;3628;p6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9" name="Google Shape;3629;p6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0" name="Google Shape;3630;p6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1" name="Google Shape;3631;p6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2" name="Google Shape;3632;p6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3" name="Google Shape;3633;p6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4" name="Google Shape;3634;p6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5" name="Google Shape;3635;p6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6" name="Google Shape;3636;p6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7" name="Google Shape;3637;p6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8" name="Google Shape;3638;p6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9" name="Google Shape;3639;p6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0" name="Google Shape;3640;p6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1" name="Google Shape;3641;p6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2" name="Google Shape;3642;p6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3" name="Google Shape;3643;p6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4" name="Google Shape;3644;p6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5" name="Google Shape;3645;p6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6" name="Google Shape;3646;p6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7" name="Google Shape;3647;p6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8" name="Google Shape;3648;p6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9" name="Google Shape;3649;p6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0" name="Google Shape;3650;p6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1" name="Google Shape;3651;p6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2" name="Google Shape;3652;p6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3" name="Google Shape;3653;p6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4" name="Google Shape;3654;p6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5" name="Google Shape;3655;p6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6" name="Google Shape;3656;p6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7" name="Google Shape;3657;p6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8" name="Google Shape;3658;p6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9" name="Google Shape;3659;p6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0" name="Google Shape;3660;p6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1" name="Google Shape;3661;p6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2" name="Google Shape;3662;p6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3" name="Google Shape;3663;p6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4" name="Google Shape;3664;p6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5" name="Google Shape;3665;p6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6" name="Google Shape;3666;p6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7" name="Google Shape;3667;p6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8" name="Google Shape;3668;p6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9" name="Google Shape;3669;p6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0" name="Google Shape;3670;p6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1" name="Google Shape;3671;p6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2" name="Google Shape;3672;p6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3" name="Google Shape;3673;p6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4" name="Google Shape;3674;p6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5" name="Google Shape;3675;p6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6" name="Google Shape;3676;p6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7" name="Google Shape;3677;p6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8" name="Google Shape;3678;p6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9" name="Google Shape;3679;p6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0" name="Google Shape;3680;p6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1" name="Google Shape;3681;p6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2" name="Google Shape;3682;p6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3" name="Google Shape;3683;p6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4" name="Google Shape;3684;p6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5" name="Google Shape;3685;p6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6" name="Google Shape;3686;p6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7" name="Google Shape;3687;p6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8" name="Google Shape;3688;p6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9" name="Google Shape;3689;p6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0" name="Google Shape;3690;p6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1" name="Google Shape;3691;p6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2" name="Google Shape;3692;p6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3" name="Google Shape;3693;p6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4" name="Google Shape;3694;p6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5" name="Google Shape;3695;p6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6" name="Google Shape;3696;p6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7" name="Google Shape;3697;p6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8" name="Google Shape;3698;p6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9" name="Google Shape;3699;p6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0" name="Google Shape;3700;p6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1" name="Google Shape;3701;p6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2" name="Google Shape;3702;p6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3" name="Google Shape;3703;p6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4" name="Google Shape;3704;p6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5" name="Google Shape;3705;p6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6" name="Google Shape;3706;p6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7" name="Google Shape;3707;p6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8" name="Google Shape;3708;p6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9" name="Google Shape;3709;p6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0" name="Google Shape;3710;p6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1" name="Google Shape;3711;p6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2" name="Google Shape;3712;p6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3" name="Google Shape;3713;p6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4" name="Google Shape;3714;p6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5" name="Google Shape;3715;p6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6" name="Google Shape;3716;p6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7" name="Google Shape;3717;p6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8" name="Google Shape;3718;p6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9" name="Google Shape;3719;p6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0" name="Google Shape;3720;p6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1" name="Google Shape;3721;p6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2" name="Google Shape;3722;p6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3" name="Google Shape;3723;p6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4" name="Google Shape;3724;p6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5" name="Google Shape;3725;p6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6" name="Google Shape;3726;p6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7" name="Google Shape;3727;p6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8" name="Google Shape;3728;p6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9" name="Google Shape;3729;p6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0" name="Google Shape;3730;p6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1" name="Google Shape;3731;p6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2" name="Google Shape;3732;p6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3" name="Google Shape;3733;p6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4" name="Google Shape;3734;p6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5" name="Google Shape;3735;p6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6" name="Google Shape;3736;p6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7" name="Google Shape;3737;p6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8" name="Google Shape;3738;p6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9" name="Google Shape;3739;p6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0" name="Google Shape;3740;p6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1" name="Google Shape;3741;p6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2" name="Google Shape;3742;p6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3" name="Google Shape;3743;p6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4" name="Google Shape;3744;p6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5" name="Google Shape;3745;p6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6" name="Google Shape;3746;p6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7" name="Google Shape;3747;p6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8" name="Google Shape;3748;p6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9" name="Google Shape;3749;p6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0" name="Google Shape;3750;p6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1" name="Google Shape;3751;p6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2" name="Google Shape;3752;p6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3" name="Google Shape;3753;p6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4" name="Google Shape;3754;p6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5" name="Google Shape;3755;p6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6" name="Google Shape;3756;p6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7" name="Google Shape;3757;p6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8" name="Google Shape;3758;p6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9" name="Google Shape;3759;p6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0" name="Google Shape;3760;p6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1" name="Google Shape;3761;p6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2" name="Google Shape;3762;p6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3" name="Google Shape;3763;p6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4" name="Google Shape;3764;p6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5" name="Google Shape;3765;p6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6" name="Google Shape;3766;p6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7" name="Google Shape;3767;p6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8" name="Google Shape;3768;p6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9" name="Google Shape;3769;p6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0" name="Google Shape;3770;p6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1" name="Google Shape;3771;p6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2" name="Google Shape;3772;p6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3" name="Google Shape;3773;p6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4" name="Google Shape;3774;p6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5" name="Google Shape;3775;p6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6" name="Google Shape;3776;p6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7" name="Google Shape;3777;p6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8" name="Google Shape;3778;p6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9" name="Google Shape;3779;p6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0" name="Google Shape;3780;p6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1" name="Google Shape;3781;p6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2" name="Google Shape;3782;p6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3" name="Google Shape;3783;p6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4" name="Google Shape;3784;p6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5" name="Google Shape;3785;p6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6" name="Google Shape;3786;p6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7" name="Google Shape;3787;p6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8" name="Google Shape;3788;p6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9" name="Google Shape;3789;p6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0" name="Google Shape;3790;p6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1" name="Google Shape;3791;p6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2" name="Google Shape;3792;p6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3" name="Google Shape;3793;p6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4" name="Google Shape;3794;p6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5" name="Google Shape;3795;p6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6" name="Google Shape;3796;p6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7" name="Google Shape;3797;p6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8" name="Google Shape;3798;p6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9" name="Google Shape;3799;p6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0" name="Google Shape;3800;p6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1" name="Google Shape;3801;p6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2" name="Google Shape;3802;p6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3" name="Google Shape;3803;p6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4" name="Google Shape;3804;p6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5" name="Google Shape;3805;p6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6" name="Google Shape;3806;p6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7" name="Google Shape;3807;p6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8" name="Google Shape;3808;p6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09" name="Google Shape;3809;p6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0" name="Google Shape;3810;p6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1" name="Google Shape;3811;p6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2" name="Google Shape;3812;p6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3" name="Google Shape;3813;p6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4" name="Google Shape;3814;p6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5" name="Google Shape;3815;p6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6" name="Google Shape;3816;p6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7" name="Google Shape;3817;p6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8" name="Google Shape;3818;p6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19" name="Google Shape;3819;p6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0" name="Google Shape;3820;p6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1" name="Google Shape;3821;p6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2" name="Google Shape;3822;p6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3" name="Google Shape;3823;p6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4" name="Google Shape;3824;p6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5" name="Google Shape;3825;p6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6" name="Google Shape;3826;p6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7" name="Google Shape;3827;p6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8" name="Google Shape;3828;p6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9" name="Google Shape;3829;p6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0" name="Google Shape;3830;p6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1" name="Google Shape;3831;p6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2" name="Google Shape;3832;p6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3" name="Google Shape;3833;p6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4" name="Google Shape;3834;p6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5" name="Google Shape;3835;p6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6" name="Google Shape;3836;p6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7" name="Google Shape;3837;p6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8" name="Google Shape;3838;p6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39" name="Google Shape;3839;p6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0" name="Google Shape;3840;p6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1" name="Google Shape;3841;p6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2" name="Google Shape;3842;p6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3" name="Google Shape;3843;p6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4" name="Google Shape;3844;p6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5" name="Google Shape;3845;p6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6" name="Google Shape;3846;p6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7" name="Google Shape;3847;p6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8" name="Google Shape;3848;p6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49" name="Google Shape;3849;p6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0" name="Google Shape;3850;p6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1" name="Google Shape;3851;p6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2" name="Google Shape;3852;p6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3" name="Google Shape;3853;p6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4" name="Google Shape;3854;p6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5" name="Google Shape;3855;p6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6" name="Google Shape;3856;p6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7" name="Google Shape;3857;p6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8" name="Google Shape;3858;p6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59" name="Google Shape;3859;p6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0" name="Google Shape;3860;p6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1" name="Google Shape;3861;p6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2" name="Google Shape;3862;p6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3" name="Google Shape;3863;p6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4" name="Google Shape;3864;p6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5" name="Google Shape;3865;p6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6" name="Google Shape;3866;p6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7" name="Google Shape;3867;p6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8" name="Google Shape;3868;p6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9" name="Google Shape;3869;p6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0" name="Google Shape;3870;p6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1" name="Google Shape;3871;p6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2" name="Google Shape;3872;p6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3" name="Google Shape;3873;p6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4" name="Google Shape;3874;p6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5" name="Google Shape;3875;p6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6" name="Google Shape;3876;p6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7" name="Google Shape;3877;p6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8" name="Google Shape;3878;p6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9" name="Google Shape;3879;p6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0" name="Google Shape;3880;p6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1" name="Google Shape;3881;p6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2" name="Google Shape;3882;p6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3" name="Google Shape;3883;p6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4" name="Google Shape;3884;p6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5" name="Google Shape;3885;p6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6" name="Google Shape;3886;p6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7" name="Google Shape;3887;p6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8" name="Google Shape;3888;p6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89" name="Google Shape;3889;p6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0" name="Google Shape;3890;p6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1" name="Google Shape;3891;p6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2" name="Google Shape;3892;p6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3" name="Google Shape;3893;p6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4" name="Google Shape;3894;p6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5" name="Google Shape;3895;p6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6" name="Google Shape;3896;p6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7" name="Google Shape;3897;p6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8" name="Google Shape;3898;p6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9" name="Google Shape;3899;p6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0" name="Google Shape;3900;p6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1" name="Google Shape;3901;p6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2" name="Google Shape;3902;p6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3" name="Google Shape;3903;p6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4" name="Google Shape;3904;p6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5" name="Google Shape;3905;p6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6" name="Google Shape;3906;p6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7" name="Google Shape;3907;p6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8" name="Google Shape;3908;p6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9" name="Google Shape;3909;p6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0" name="Google Shape;3910;p6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1" name="Google Shape;3911;p6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2" name="Google Shape;3912;p6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3" name="Google Shape;3913;p6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4" name="Google Shape;3914;p6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5" name="Google Shape;3915;p6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6" name="Google Shape;3916;p6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7" name="Google Shape;3917;p6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8" name="Google Shape;3918;p6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9" name="Google Shape;3919;p6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0" name="Google Shape;3920;p6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1" name="Google Shape;3921;p6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2" name="Google Shape;3922;p6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3" name="Google Shape;3923;p6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4" name="Google Shape;3924;p6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5" name="Google Shape;3925;p6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6" name="Google Shape;3926;p6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7" name="Google Shape;3927;p6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8" name="Google Shape;3928;p6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9" name="Google Shape;3929;p6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0" name="Google Shape;3930;p6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1" name="Google Shape;3931;p6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2" name="Google Shape;3932;p6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3" name="Google Shape;3933;p6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4" name="Google Shape;3934;p6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5" name="Google Shape;3935;p6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6" name="Google Shape;3936;p6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7" name="Google Shape;3937;p6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8" name="Google Shape;3938;p6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9" name="Google Shape;3939;p6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0" name="Google Shape;3940;p6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1" name="Google Shape;3941;p6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2" name="Google Shape;3942;p6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3" name="Google Shape;3943;p6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4" name="Google Shape;3944;p6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5" name="Google Shape;3945;p6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6" name="Google Shape;3946;p6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7" name="Google Shape;3947;p6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8" name="Google Shape;3948;p6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9" name="Google Shape;3949;p6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0" name="Google Shape;3950;p6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1" name="Google Shape;3951;p6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2" name="Google Shape;3952;p6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3" name="Google Shape;3953;p6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4" name="Google Shape;3954;p6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5" name="Google Shape;3955;p6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6" name="Google Shape;3956;p6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7" name="Google Shape;3957;p6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8" name="Google Shape;3958;p6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9" name="Google Shape;3959;p6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0" name="Google Shape;3960;p6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1" name="Google Shape;3961;p6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2" name="Google Shape;3962;p6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3" name="Google Shape;3963;p6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4" name="Google Shape;3964;p6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5" name="Google Shape;3965;p6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6" name="Google Shape;3966;p6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7" name="Google Shape;3967;p6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8" name="Google Shape;3968;p6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9" name="Google Shape;3969;p6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0" name="Google Shape;3970;p6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1" name="Google Shape;3971;p6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2" name="Google Shape;3972;p6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3" name="Google Shape;3973;p6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4" name="Google Shape;3974;p6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5" name="Google Shape;3975;p6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6" name="Google Shape;3976;p6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7" name="Google Shape;3977;p6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8" name="Google Shape;3978;p6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9" name="Google Shape;3979;p6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0" name="Google Shape;3980;p6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1" name="Google Shape;3981;p6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2" name="Google Shape;3982;p6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3" name="Google Shape;3983;p6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4" name="Google Shape;3984;p6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5" name="Google Shape;3985;p6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6" name="Google Shape;3986;p6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7" name="Google Shape;3987;p6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8" name="Google Shape;3988;p6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9" name="Google Shape;3989;p6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0" name="Google Shape;3990;p6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1" name="Google Shape;3991;p6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2" name="Google Shape;3992;p6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3" name="Google Shape;3993;p6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4" name="Google Shape;3994;p6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5" name="Google Shape;3995;p6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6" name="Google Shape;3996;p6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7" name="Google Shape;3997;p6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8" name="Google Shape;3998;p6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9" name="Google Shape;3999;p6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0" name="Google Shape;4000;p6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1" name="Google Shape;4001;p6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2" name="Google Shape;4002;p6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3" name="Google Shape;4003;p6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4" name="Google Shape;4004;p6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5" name="Google Shape;4005;p6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6" name="Google Shape;4006;p6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7" name="Google Shape;4007;p6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8" name="Google Shape;4008;p6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9" name="Google Shape;4009;p6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0" name="Google Shape;4010;p6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1" name="Google Shape;4011;p6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2" name="Google Shape;4012;p6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3" name="Google Shape;4013;p6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4" name="Google Shape;4014;p6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5" name="Google Shape;4015;p6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6" name="Google Shape;4016;p6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7" name="Google Shape;4017;p6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8" name="Google Shape;4018;p6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9" name="Google Shape;4019;p6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0" name="Google Shape;4020;p6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1" name="Google Shape;4021;p6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2" name="Google Shape;4022;p6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3" name="Google Shape;4023;p6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4" name="Google Shape;4024;p6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5" name="Google Shape;4025;p6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6" name="Google Shape;4026;p6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7" name="Google Shape;4027;p6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8" name="Google Shape;4028;p6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29" name="Google Shape;4029;p6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0" name="Google Shape;4030;p6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1" name="Google Shape;4031;p6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2" name="Google Shape;4032;p6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3" name="Google Shape;4033;p6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4" name="Google Shape;4034;p6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5" name="Google Shape;4035;p6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6" name="Google Shape;4036;p6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7" name="Google Shape;4037;p6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8" name="Google Shape;4038;p6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9" name="Google Shape;4039;p6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0" name="Google Shape;4040;p6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1" name="Google Shape;4041;p6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2" name="Google Shape;4042;p6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3" name="Google Shape;4043;p6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4" name="Google Shape;4044;p6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5" name="Google Shape;4045;p6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6" name="Google Shape;4046;p6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7" name="Google Shape;4047;p6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8" name="Google Shape;4048;p6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9" name="Google Shape;4049;p6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0" name="Google Shape;4050;p6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1" name="Google Shape;4051;p6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2" name="Google Shape;4052;p6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3" name="Google Shape;4053;p6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4" name="Google Shape;4054;p6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5" name="Google Shape;4055;p6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6" name="Google Shape;4056;p6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7" name="Google Shape;4057;p6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8" name="Google Shape;4058;p6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9" name="Google Shape;4059;p6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0" name="Google Shape;4060;p6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1" name="Google Shape;4061;p6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2" name="Google Shape;4062;p6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3" name="Google Shape;4063;p6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4" name="Google Shape;4064;p6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5" name="Google Shape;4065;p6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6" name="Google Shape;4066;p6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7" name="Google Shape;4067;p6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8" name="Google Shape;4068;p6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9" name="Google Shape;4069;p6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0" name="Google Shape;4070;p6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1" name="Google Shape;4071;p6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2" name="Google Shape;4072;p6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3" name="Google Shape;4073;p6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4" name="Google Shape;4074;p6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5" name="Google Shape;4075;p6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6" name="Google Shape;4076;p6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7" name="Google Shape;4077;p6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8" name="Google Shape;4078;p6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9" name="Google Shape;4079;p6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0" name="Google Shape;4080;p6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1" name="Google Shape;4081;p6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2" name="Google Shape;4082;p6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3" name="Google Shape;4083;p6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4" name="Google Shape;4084;p6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5" name="Google Shape;4085;p6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6" name="Google Shape;4086;p6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7" name="Google Shape;4087;p6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8" name="Google Shape;4088;p6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9" name="Google Shape;4089;p6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0" name="Google Shape;4090;p6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1" name="Google Shape;4091;p6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2" name="Google Shape;4092;p6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3" name="Google Shape;4093;p6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4" name="Google Shape;4094;p6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5" name="Google Shape;4095;p6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6" name="Google Shape;4096;p6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7" name="Google Shape;4097;p6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8" name="Google Shape;4098;p6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9" name="Google Shape;4099;p6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0" name="Google Shape;4100;p6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1" name="Google Shape;4101;p6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2" name="Google Shape;4102;p6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3" name="Google Shape;4103;p6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4" name="Google Shape;4104;p6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5" name="Google Shape;4105;p6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6" name="Google Shape;4106;p6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7" name="Google Shape;4107;p6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8" name="Google Shape;4108;p6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9" name="Google Shape;4109;p6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0" name="Google Shape;4110;p6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1" name="Google Shape;4111;p6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2" name="Google Shape;4112;p6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3" name="Google Shape;4113;p6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4" name="Google Shape;4114;p6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5" name="Google Shape;4115;p6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6" name="Google Shape;4116;p6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7" name="Google Shape;4117;p6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8" name="Google Shape;4118;p6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9" name="Google Shape;4119;p6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0" name="Google Shape;4120;p6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1" name="Google Shape;4121;p6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2" name="Google Shape;4122;p6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3" name="Google Shape;4123;p6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4" name="Google Shape;4124;p6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5" name="Google Shape;4125;p6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6" name="Google Shape;4126;p6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7" name="Google Shape;4127;p6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8" name="Google Shape;4128;p6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9" name="Google Shape;4129;p6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0" name="Google Shape;4130;p6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1" name="Google Shape;4131;p6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2" name="Google Shape;4132;p6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3" name="Google Shape;4133;p6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4" name="Google Shape;4134;p6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5" name="Google Shape;4135;p6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6" name="Google Shape;4136;p6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7" name="Google Shape;4137;p6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8" name="Google Shape;4138;p6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9" name="Google Shape;4139;p6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0" name="Google Shape;4140;p6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1" name="Google Shape;4141;p6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2" name="Google Shape;4142;p6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3" name="Google Shape;4143;p6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4" name="Google Shape;4144;p6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5" name="Google Shape;4145;p6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6" name="Google Shape;4146;p6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7" name="Google Shape;4147;p6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8" name="Google Shape;4148;p6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9" name="Google Shape;4149;p6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0" name="Google Shape;4150;p6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1" name="Google Shape;4151;p6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2" name="Google Shape;4152;p6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3" name="Google Shape;4153;p6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4" name="Google Shape;4154;p6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5" name="Google Shape;4155;p6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6" name="Google Shape;4156;p6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7" name="Google Shape;4157;p6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8" name="Google Shape;4158;p6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9" name="Google Shape;4159;p6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0" name="Google Shape;4160;p6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1" name="Google Shape;4161;p6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2" name="Google Shape;4162;p6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3" name="Google Shape;4163;p6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4" name="Google Shape;4164;p6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5" name="Google Shape;4165;p6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6" name="Google Shape;4166;p6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7" name="Google Shape;4167;p6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8" name="Google Shape;4168;p6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9" name="Google Shape;4169;p6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0" name="Google Shape;4170;p6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1" name="Google Shape;4171;p6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2" name="Google Shape;4172;p6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3" name="Google Shape;4173;p6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4" name="Google Shape;4174;p6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5" name="Google Shape;4175;p6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6" name="Google Shape;4176;p6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7" name="Google Shape;4177;p6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8" name="Google Shape;4178;p6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9" name="Google Shape;4179;p6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0" name="Google Shape;4180;p6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1" name="Google Shape;4181;p6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2" name="Google Shape;4182;p6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3" name="Google Shape;4183;p6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4" name="Google Shape;4184;p6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5" name="Google Shape;4185;p6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6" name="Google Shape;4186;p6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7" name="Google Shape;4187;p6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8" name="Google Shape;4188;p6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9" name="Google Shape;4189;p6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0" name="Google Shape;4190;p6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1" name="Google Shape;4191;p6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2" name="Google Shape;4192;p6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3" name="Google Shape;4193;p6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4" name="Google Shape;4194;p6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5" name="Google Shape;4195;p6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6" name="Google Shape;4196;p6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7" name="Google Shape;4197;p6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8" name="Google Shape;4198;p6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9" name="Google Shape;4199;p6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0" name="Google Shape;4200;p6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1" name="Google Shape;4201;p6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2" name="Google Shape;4202;p6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3" name="Google Shape;4203;p6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4" name="Google Shape;4204;p6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5" name="Google Shape;4205;p6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6" name="Google Shape;4206;p6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7" name="Google Shape;4207;p6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8" name="Google Shape;4208;p6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9" name="Google Shape;4209;p6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0" name="Google Shape;4210;p6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1" name="Google Shape;4211;p6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2" name="Google Shape;4212;p6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3" name="Google Shape;4213;p6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4" name="Google Shape;4214;p6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5" name="Google Shape;4215;p6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6" name="Google Shape;4216;p6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7" name="Google Shape;4217;p6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8" name="Google Shape;4218;p6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9" name="Google Shape;4219;p6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0" name="Google Shape;4220;p6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1" name="Google Shape;4221;p6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2" name="Google Shape;4222;p6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3" name="Google Shape;4223;p6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4" name="Google Shape;4224;p6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5" name="Google Shape;4225;p6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6" name="Google Shape;4226;p6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7" name="Google Shape;4227;p6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8" name="Google Shape;4228;p6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9" name="Google Shape;4229;p6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0" name="Google Shape;4230;p6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1" name="Google Shape;4231;p6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2" name="Google Shape;4232;p6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3" name="Google Shape;4233;p6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4" name="Google Shape;4234;p6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5" name="Google Shape;4235;p6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6" name="Google Shape;4236;p6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7" name="Google Shape;4237;p6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8" name="Google Shape;4238;p6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9" name="Google Shape;4239;p6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0" name="Google Shape;4240;p6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1" name="Google Shape;4241;p6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2" name="Google Shape;4242;p6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3" name="Google Shape;4243;p6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4" name="Google Shape;4244;p6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5" name="Google Shape;4245;p6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6" name="Google Shape;4246;p6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7" name="Google Shape;4247;p6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8" name="Google Shape;4248;p6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9" name="Google Shape;4249;p6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0" name="Google Shape;4250;p6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1" name="Google Shape;4251;p6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2" name="Google Shape;4252;p6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3" name="Google Shape;4253;p6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4" name="Google Shape;4254;p6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5" name="Google Shape;4255;p6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6" name="Google Shape;4256;p6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7" name="Google Shape;4257;p6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8" name="Google Shape;4258;p6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9" name="Google Shape;4259;p6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0" name="Google Shape;4260;p6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1" name="Google Shape;4261;p6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2" name="Google Shape;4262;p6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3" name="Google Shape;4263;p6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4" name="Google Shape;4264;p6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5" name="Google Shape;4265;p6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6" name="Google Shape;4266;p6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7" name="Google Shape;4267;p6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8" name="Google Shape;4268;p6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9" name="Google Shape;4269;p6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0" name="Google Shape;4270;p6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1" name="Google Shape;4271;p6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2" name="Google Shape;4272;p6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3" name="Google Shape;4273;p6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4" name="Google Shape;4274;p6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5" name="Google Shape;4275;p6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6" name="Google Shape;4276;p6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7" name="Google Shape;4277;p6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8" name="Google Shape;4278;p6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9" name="Google Shape;4279;p6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0" name="Google Shape;4280;p6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1" name="Google Shape;4281;p6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2" name="Google Shape;4282;p6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3" name="Google Shape;4283;p6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4" name="Google Shape;4284;p6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5" name="Google Shape;4285;p6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6" name="Google Shape;4286;p6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7" name="Google Shape;4287;p6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8" name="Google Shape;4288;p6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9" name="Google Shape;4289;p6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0" name="Google Shape;4290;p6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1" name="Google Shape;4291;p6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2" name="Google Shape;4292;p6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3" name="Google Shape;4293;p6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4" name="Google Shape;4294;p6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5" name="Google Shape;4295;p6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6" name="Google Shape;4296;p6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7" name="Google Shape;4297;p6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8" name="Google Shape;4298;p6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9" name="Google Shape;4299;p6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0" name="Google Shape;4300;p6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1" name="Google Shape;4301;p6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2" name="Google Shape;4302;p6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3" name="Google Shape;4303;p6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4" name="Google Shape;4304;p6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5" name="Google Shape;4305;p6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6" name="Google Shape;4306;p6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7" name="Google Shape;4307;p6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8" name="Google Shape;4308;p6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9" name="Google Shape;4309;p6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0" name="Google Shape;4310;p6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1" name="Google Shape;4311;p6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2" name="Google Shape;4312;p6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3" name="Google Shape;4313;p6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4" name="Google Shape;4314;p6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5" name="Google Shape;4315;p6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6" name="Google Shape;4316;p6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7" name="Google Shape;4317;p6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8" name="Google Shape;4318;p6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9" name="Google Shape;4319;p6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0" name="Google Shape;4320;p6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1" name="Google Shape;4321;p6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2" name="Google Shape;4322;p6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3" name="Google Shape;4323;p6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4" name="Google Shape;4324;p6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5" name="Google Shape;4325;p6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6" name="Google Shape;4326;p6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7" name="Google Shape;4327;p6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8" name="Google Shape;4328;p6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9" name="Google Shape;4329;p6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0" name="Google Shape;4330;p6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1" name="Google Shape;4331;p6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2" name="Google Shape;4332;p6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3" name="Google Shape;4333;p6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4" name="Google Shape;4334;p6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5" name="Google Shape;4335;p6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6" name="Google Shape;4336;p6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7" name="Google Shape;4337;p6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8" name="Google Shape;4338;p6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9" name="Google Shape;4339;p6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0" name="Google Shape;4340;p6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1" name="Google Shape;4341;p6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2" name="Google Shape;4342;p6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3" name="Google Shape;4343;p6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4" name="Google Shape;4344;p6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5" name="Google Shape;4345;p6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6" name="Google Shape;4346;p6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7" name="Google Shape;4347;p6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8" name="Google Shape;4348;p6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9" name="Google Shape;4349;p6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0" name="Google Shape;4350;p6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1" name="Google Shape;4351;p6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2" name="Google Shape;4352;p6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3" name="Google Shape;4353;p6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4" name="Google Shape;4354;p6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5" name="Google Shape;4355;p6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6" name="Google Shape;4356;p6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7" name="Google Shape;4357;p6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8" name="Google Shape;4358;p6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9" name="Google Shape;4359;p6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0" name="Google Shape;4360;p6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1" name="Google Shape;4361;p6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2" name="Google Shape;4362;p6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3" name="Google Shape;4363;p6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4" name="Google Shape;4364;p6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5" name="Google Shape;4365;p6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6" name="Google Shape;4366;p6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7" name="Google Shape;4367;p6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8" name="Google Shape;4368;p6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9" name="Google Shape;4369;p6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0" name="Google Shape;4370;p6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1" name="Google Shape;4371;p6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2" name="Google Shape;4372;p6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3" name="Google Shape;4373;p6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4" name="Google Shape;4374;p6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5" name="Google Shape;4375;p6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6" name="Google Shape;4376;p6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7" name="Google Shape;4377;p6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8" name="Google Shape;4378;p6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9" name="Google Shape;4379;p6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0" name="Google Shape;4380;p6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1" name="Google Shape;4381;p6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2" name="Google Shape;4382;p6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3" name="Google Shape;4383;p6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4" name="Google Shape;4384;p6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5" name="Google Shape;4385;p6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6" name="Google Shape;4386;p6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7" name="Google Shape;4387;p6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8" name="Google Shape;4388;p6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9" name="Google Shape;4389;p6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0" name="Google Shape;4390;p6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1" name="Google Shape;4391;p6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2" name="Google Shape;4392;p6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3" name="Google Shape;4393;p6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4" name="Google Shape;4394;p6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5" name="Google Shape;4395;p6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6" name="Google Shape;4396;p6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7" name="Google Shape;4397;p6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8" name="Google Shape;4398;p6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9" name="Google Shape;4399;p6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0" name="Google Shape;4400;p6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1" name="Google Shape;4401;p6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2" name="Google Shape;4402;p6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3" name="Google Shape;4403;p6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4" name="Google Shape;4404;p6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5" name="Google Shape;4405;p6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6" name="Google Shape;4406;p6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7" name="Google Shape;4407;p6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8" name="Google Shape;4408;p6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9" name="Google Shape;4409;p6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0" name="Google Shape;4410;p6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1" name="Google Shape;4411;p6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2" name="Google Shape;4412;p6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3" name="Google Shape;4413;p6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4" name="Google Shape;4414;p6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5" name="Google Shape;4415;p6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6" name="Google Shape;4416;p6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7" name="Google Shape;4417;p6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8" name="Google Shape;4418;p6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9" name="Google Shape;4419;p6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0" name="Google Shape;4420;p6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1" name="Google Shape;4421;p6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2" name="Google Shape;4422;p6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3" name="Google Shape;4423;p6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4" name="Google Shape;4424;p6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5" name="Google Shape;4425;p6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6" name="Google Shape;4426;p6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7" name="Google Shape;4427;p6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8" name="Google Shape;4428;p6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9" name="Google Shape;4429;p6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0" name="Google Shape;4430;p6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1" name="Google Shape;4431;p6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2" name="Google Shape;4432;p6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3" name="Google Shape;4433;p6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4" name="Google Shape;4434;p6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5" name="Google Shape;4435;p6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6" name="Google Shape;4436;p6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7" name="Google Shape;4437;p6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8" name="Google Shape;4438;p6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9" name="Google Shape;4439;p6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0" name="Google Shape;4440;p6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1" name="Google Shape;4441;p6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2" name="Google Shape;4442;p6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3" name="Google Shape;4443;p6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4" name="Google Shape;4444;p6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5" name="Google Shape;4445;p6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6" name="Google Shape;4446;p6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7" name="Google Shape;4447;p6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8" name="Google Shape;4448;p6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49" name="Google Shape;4449;p6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0" name="Google Shape;4450;p6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1" name="Google Shape;4451;p6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2" name="Google Shape;4452;p6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3" name="Google Shape;4453;p6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4" name="Google Shape;4454;p6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5" name="Google Shape;4455;p6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6" name="Google Shape;4456;p6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7" name="Google Shape;4457;p6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8" name="Google Shape;4458;p6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9" name="Google Shape;4459;p6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0" name="Google Shape;4460;p6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1" name="Google Shape;4461;p6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2" name="Google Shape;4462;p6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3" name="Google Shape;4463;p6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4" name="Google Shape;4464;p6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5" name="Google Shape;4465;p6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6" name="Google Shape;4466;p6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7" name="Google Shape;4467;p6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8" name="Google Shape;4468;p6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9" name="Google Shape;4469;p6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0" name="Google Shape;4470;p6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1" name="Google Shape;4471;p6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2" name="Google Shape;4472;p6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3" name="Google Shape;4473;p6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4" name="Google Shape;4474;p6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5" name="Google Shape;4475;p6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6" name="Google Shape;4476;p6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7" name="Google Shape;4477;p6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8" name="Google Shape;4478;p6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9" name="Google Shape;4479;p6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0" name="Google Shape;4480;p6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1" name="Google Shape;4481;p6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2" name="Google Shape;4482;p6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3" name="Google Shape;4483;p6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4" name="Google Shape;4484;p6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5" name="Google Shape;4485;p6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6" name="Google Shape;4486;p6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7" name="Google Shape;4487;p6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8" name="Google Shape;4488;p6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9" name="Google Shape;4489;p6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0" name="Google Shape;4490;p6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1" name="Google Shape;4491;p6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2" name="Google Shape;4492;p6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3" name="Google Shape;4493;p6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4" name="Google Shape;4494;p6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5" name="Google Shape;4495;p6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6" name="Google Shape;4496;p6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7" name="Google Shape;4497;p6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8" name="Google Shape;4498;p6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9" name="Google Shape;4499;p6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0" name="Google Shape;4500;p6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1" name="Google Shape;4501;p6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2" name="Google Shape;4502;p6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3" name="Google Shape;4503;p6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4" name="Google Shape;4504;p6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5" name="Google Shape;4505;p6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6" name="Google Shape;4506;p6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7" name="Google Shape;4507;p6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8" name="Google Shape;4508;p6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9" name="Google Shape;4509;p6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0" name="Google Shape;4510;p6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1" name="Google Shape;4511;p6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2" name="Google Shape;4512;p6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3" name="Google Shape;4513;p6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4" name="Google Shape;4514;p6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5" name="Google Shape;4515;p6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6" name="Google Shape;4516;p6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7" name="Google Shape;4517;p6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8" name="Google Shape;4518;p6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9" name="Google Shape;4519;p6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0" name="Google Shape;4520;p6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1" name="Google Shape;4521;p6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2" name="Google Shape;4522;p6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3" name="Google Shape;4523;p6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4" name="Google Shape;4524;p6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5" name="Google Shape;4525;p6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6" name="Google Shape;4526;p6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7" name="Google Shape;4527;p6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8" name="Google Shape;4528;p6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9" name="Google Shape;4529;p6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0" name="Google Shape;4530;p6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1" name="Google Shape;4531;p6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2" name="Google Shape;4532;p6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3" name="Google Shape;4533;p6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4" name="Google Shape;4534;p6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5" name="Google Shape;4535;p6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6" name="Google Shape;4536;p6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7" name="Google Shape;4537;p6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8" name="Google Shape;4538;p6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9" name="Google Shape;4539;p6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0" name="Google Shape;4540;p6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1" name="Google Shape;4541;p6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2" name="Google Shape;4542;p6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3" name="Google Shape;4543;p6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4" name="Google Shape;4544;p6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5" name="Google Shape;4545;p6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6" name="Google Shape;4546;p6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7" name="Google Shape;4547;p6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8" name="Google Shape;4548;p6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9" name="Google Shape;4549;p6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0" name="Google Shape;4550;p6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1" name="Google Shape;4551;p6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2" name="Google Shape;4552;p6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3" name="Google Shape;4553;p6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4" name="Google Shape;4554;p6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5" name="Google Shape;4555;p6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6" name="Google Shape;4556;p6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7" name="Google Shape;4557;p6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8" name="Google Shape;4558;p6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9" name="Google Shape;4559;p6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0" name="Google Shape;4560;p6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1" name="Google Shape;4561;p6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2" name="Google Shape;4562;p6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3" name="Google Shape;4563;p6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4" name="Google Shape;4564;p6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5" name="Google Shape;4565;p6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6" name="Google Shape;4566;p6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7" name="Google Shape;4567;p6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8" name="Google Shape;4568;p6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9" name="Google Shape;4569;p6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0" name="Google Shape;4570;p6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1" name="Google Shape;4571;p6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2" name="Google Shape;4572;p6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3" name="Google Shape;4573;p6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4" name="Google Shape;4574;p6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5" name="Google Shape;4575;p6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6" name="Google Shape;4576;p6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7" name="Google Shape;4577;p6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8" name="Google Shape;4578;p6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9" name="Google Shape;4579;p6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0" name="Google Shape;4580;p6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1" name="Google Shape;4581;p6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2" name="Google Shape;4582;p6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3" name="Google Shape;4583;p6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4" name="Google Shape;4584;p6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5" name="Google Shape;4585;p6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6" name="Google Shape;4586;p6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7" name="Google Shape;4587;p6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8" name="Google Shape;4588;p6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9" name="Google Shape;4589;p6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0" name="Google Shape;4590;p6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1" name="Google Shape;4591;p6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2" name="Google Shape;4592;p6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3" name="Google Shape;4593;p6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4" name="Google Shape;4594;p6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5" name="Google Shape;4595;p6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6" name="Google Shape;4596;p6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7" name="Google Shape;4597;p6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8" name="Google Shape;4598;p6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9" name="Google Shape;4599;p6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0" name="Google Shape;4600;p6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1" name="Google Shape;4601;p6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2" name="Google Shape;4602;p6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3" name="Google Shape;4603;p6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4" name="Google Shape;4604;p6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5" name="Google Shape;4605;p6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6" name="Google Shape;4606;p6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7" name="Google Shape;4607;p6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8" name="Google Shape;4608;p6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9" name="Google Shape;4609;p6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0" name="Google Shape;4610;p6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1" name="Google Shape;4611;p6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2" name="Google Shape;4612;p6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3" name="Google Shape;4613;p6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4" name="Google Shape;4614;p6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5" name="Google Shape;4615;p6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6" name="Google Shape;4616;p6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7" name="Google Shape;4617;p6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8" name="Google Shape;4618;p6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9" name="Google Shape;4619;p6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0" name="Google Shape;4620;p6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1" name="Google Shape;4621;p6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2" name="Google Shape;4622;p6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3" name="Google Shape;4623;p6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4" name="Google Shape;4624;p6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625" name="Google Shape;4625;p66"/>
          <p:cNvGrpSpPr/>
          <p:nvPr/>
        </p:nvGrpSpPr>
        <p:grpSpPr>
          <a:xfrm>
            <a:off x="11877117" y="2066702"/>
            <a:ext cx="4871921" cy="2595450"/>
            <a:chOff x="233350" y="949250"/>
            <a:chExt cx="7137300" cy="3802300"/>
          </a:xfrm>
        </p:grpSpPr>
        <p:sp>
          <p:nvSpPr>
            <p:cNvPr id="4626" name="Google Shape;4626;p6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7" name="Google Shape;4627;p6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8" name="Google Shape;4628;p6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9" name="Google Shape;4629;p6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0" name="Google Shape;4630;p6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1" name="Google Shape;4631;p6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2" name="Google Shape;4632;p6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3" name="Google Shape;4633;p6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4" name="Google Shape;4634;p6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5" name="Google Shape;4635;p6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6" name="Google Shape;4636;p6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7" name="Google Shape;4637;p6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8" name="Google Shape;4638;p6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9" name="Google Shape;4639;p6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0" name="Google Shape;4640;p6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1" name="Google Shape;4641;p6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2" name="Google Shape;4642;p6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3" name="Google Shape;4643;p6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4" name="Google Shape;4644;p6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5" name="Google Shape;4645;p6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6" name="Google Shape;4646;p6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7" name="Google Shape;4647;p6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8" name="Google Shape;4648;p6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9" name="Google Shape;4649;p6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0" name="Google Shape;4650;p6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1" name="Google Shape;4651;p6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2" name="Google Shape;4652;p6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3" name="Google Shape;4653;p6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4" name="Google Shape;4654;p6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5" name="Google Shape;4655;p6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6" name="Google Shape;4656;p6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7" name="Google Shape;4657;p6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8" name="Google Shape;4658;p6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9" name="Google Shape;4659;p6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0" name="Google Shape;4660;p6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1" name="Google Shape;4661;p6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2" name="Google Shape;4662;p6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3" name="Google Shape;4663;p6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4" name="Google Shape;4664;p6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5" name="Google Shape;4665;p6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6" name="Google Shape;4666;p6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7" name="Google Shape;4667;p6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8" name="Google Shape;4668;p6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9" name="Google Shape;4669;p6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0" name="Google Shape;4670;p6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1" name="Google Shape;4671;p6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2" name="Google Shape;4672;p6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3" name="Google Shape;4673;p6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4" name="Google Shape;4674;p6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5" name="Google Shape;4675;p6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6" name="Google Shape;4676;p6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677" name="Google Shape;4677;p66"/>
          <p:cNvGrpSpPr/>
          <p:nvPr/>
        </p:nvGrpSpPr>
        <p:grpSpPr>
          <a:xfrm>
            <a:off x="1463430" y="1990083"/>
            <a:ext cx="5330146" cy="2634279"/>
            <a:chOff x="793334" y="1192826"/>
            <a:chExt cx="2665073" cy="1317140"/>
          </a:xfrm>
        </p:grpSpPr>
        <p:sp>
          <p:nvSpPr>
            <p:cNvPr id="4678" name="Google Shape;4678;p6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9" name="Google Shape;4679;p6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0" name="Google Shape;4680;p6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1" name="Google Shape;4681;p6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2" name="Google Shape;4682;p6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3" name="Google Shape;4683;p6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4" name="Google Shape;4684;p6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5" name="Google Shape;4685;p6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6" name="Google Shape;4686;p6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7" name="Google Shape;4687;p6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8" name="Google Shape;4688;p6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9" name="Google Shape;4689;p6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0" name="Google Shape;4690;p6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1" name="Google Shape;4691;p6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2" name="Google Shape;4692;p6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3" name="Google Shape;4693;p6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4" name="Google Shape;4694;p6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5" name="Google Shape;4695;p6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6" name="Google Shape;4696;p6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7" name="Google Shape;4697;p6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8" name="Google Shape;4698;p6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9" name="Google Shape;4699;p6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0" name="Google Shape;4700;p6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1" name="Google Shape;4701;p6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2" name="Google Shape;4702;p6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3" name="Google Shape;4703;p6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4" name="Google Shape;4704;p6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5" name="Google Shape;4705;p6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6" name="Google Shape;4706;p6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7" name="Google Shape;4707;p6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8" name="Google Shape;4708;p6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9" name="Google Shape;4709;p6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0" name="Google Shape;4710;p6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1" name="Google Shape;4711;p6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2" name="Google Shape;4712;p6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3" name="Google Shape;4713;p6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4" name="Google Shape;4714;p6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5" name="Google Shape;4715;p6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6" name="Google Shape;4716;p6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7" name="Google Shape;4717;p6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8" name="Google Shape;4718;p6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9" name="Google Shape;4719;p6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0" name="Google Shape;4720;p6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1" name="Google Shape;4721;p6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2" name="Google Shape;4722;p6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3" name="Google Shape;4723;p6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4" name="Google Shape;4724;p6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5" name="Google Shape;4725;p6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6" name="Google Shape;4726;p6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7" name="Google Shape;4727;p6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8" name="Google Shape;4728;p6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9" name="Google Shape;4729;p6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0" name="Google Shape;4730;p6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1" name="Google Shape;4731;p6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2" name="Google Shape;4732;p6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3" name="Google Shape;4733;p6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4" name="Google Shape;4734;p6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5" name="Google Shape;4735;p6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6" name="Google Shape;4736;p6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7" name="Google Shape;4737;p6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8" name="Google Shape;4738;p6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9" name="Google Shape;4739;p6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0" name="Google Shape;4740;p6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1" name="Google Shape;4741;p6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2" name="Google Shape;4742;p6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3" name="Google Shape;4743;p6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4" name="Google Shape;4744;p6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5" name="Google Shape;4745;p6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6" name="Google Shape;4746;p6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7" name="Google Shape;4747;p6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8" name="Google Shape;4748;p6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9" name="Google Shape;4749;p6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0" name="Google Shape;4750;p6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1" name="Google Shape;4751;p6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2" name="Google Shape;4752;p6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3" name="Google Shape;4753;p6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4" name="Google Shape;4754;p6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5" name="Google Shape;4755;p6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6" name="Google Shape;4756;p6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7" name="Google Shape;4757;p6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8" name="Google Shape;4758;p6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9" name="Google Shape;4759;p6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0" name="Google Shape;4760;p6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1" name="Google Shape;4761;p6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2" name="Google Shape;4762;p6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3" name="Google Shape;4763;p6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4" name="Google Shape;4764;p6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5" name="Google Shape;4765;p6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6" name="Google Shape;4766;p6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7" name="Google Shape;4767;p6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8" name="Google Shape;4768;p6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9" name="Google Shape;4769;p6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0" name="Google Shape;4770;p6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1" name="Google Shape;4771;p6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2" name="Google Shape;4772;p6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3" name="Google Shape;4773;p6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4" name="Google Shape;4774;p6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5" name="Google Shape;4775;p6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6" name="Google Shape;4776;p6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7" name="Google Shape;4777;p6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8" name="Google Shape;4778;p6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9" name="Google Shape;4779;p6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0" name="Google Shape;4780;p6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1" name="Google Shape;4781;p6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2" name="Google Shape;4782;p6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3" name="Google Shape;4783;p6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4" name="Google Shape;4784;p6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5" name="Google Shape;4785;p6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6" name="Google Shape;4786;p6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7" name="Google Shape;4787;p6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8" name="Google Shape;4788;p6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9" name="Google Shape;4789;p6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0" name="Google Shape;4790;p6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1" name="Google Shape;4791;p6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2" name="Google Shape;4792;p6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3" name="Google Shape;4793;p6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4" name="Google Shape;4794;p6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5" name="Google Shape;4795;p6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6" name="Google Shape;4796;p6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7" name="Google Shape;4797;p6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8" name="Google Shape;4798;p6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9" name="Google Shape;4799;p6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0" name="Google Shape;4800;p6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1" name="Google Shape;4801;p6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2" name="Google Shape;4802;p6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3" name="Google Shape;4803;p6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4" name="Google Shape;4804;p6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5" name="Google Shape;4805;p6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6" name="Google Shape;4806;p6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7" name="Google Shape;4807;p6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8" name="Google Shape;4808;p6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9" name="Google Shape;4809;p6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0" name="Google Shape;4810;p6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1" name="Google Shape;4811;p6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2" name="Google Shape;4812;p6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3" name="Google Shape;4813;p6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4" name="Google Shape;4814;p6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5" name="Google Shape;4815;p6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6" name="Google Shape;4816;p6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7" name="Google Shape;4817;p6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8" name="Google Shape;4818;p6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9" name="Google Shape;4819;p6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0" name="Google Shape;4820;p6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1" name="Google Shape;4821;p6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2" name="Google Shape;4822;p6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3" name="Google Shape;4823;p6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4" name="Google Shape;4824;p6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5" name="Google Shape;4825;p6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6" name="Google Shape;4826;p6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7" name="Google Shape;4827;p6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8" name="Google Shape;4828;p6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9" name="Google Shape;4829;p6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0" name="Google Shape;4830;p6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1" name="Google Shape;4831;p6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2" name="Google Shape;4832;p6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3" name="Google Shape;4833;p6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4" name="Google Shape;4834;p6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5" name="Google Shape;4835;p6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6" name="Google Shape;4836;p6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7" name="Google Shape;4837;p6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8" name="Google Shape;4838;p6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9" name="Google Shape;4839;p6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0" name="Google Shape;4840;p6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1" name="Google Shape;4841;p6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2" name="Google Shape;4842;p6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3" name="Google Shape;4843;p6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4" name="Google Shape;4844;p6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5" name="Google Shape;4845;p6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6" name="Google Shape;4846;p6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7" name="Google Shape;4847;p6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8" name="Google Shape;4848;p6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9" name="Google Shape;4849;p6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0" name="Google Shape;4850;p6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1" name="Google Shape;4851;p6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2" name="Google Shape;4852;p6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3" name="Google Shape;4853;p6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4" name="Google Shape;4854;p6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5" name="Google Shape;4855;p6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6" name="Google Shape;4856;p6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7" name="Google Shape;4857;p6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8" name="Google Shape;4858;p6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9" name="Google Shape;4859;p6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0" name="Google Shape;4860;p6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1" name="Google Shape;4861;p6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2" name="Google Shape;4862;p6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3" name="Google Shape;4863;p6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4" name="Google Shape;4864;p6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5" name="Google Shape;4865;p6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6" name="Google Shape;4866;p6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7" name="Google Shape;4867;p6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8" name="Google Shape;4868;p6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9" name="Google Shape;4869;p6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0" name="Google Shape;4870;p6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1" name="Google Shape;4871;p6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2" name="Google Shape;4872;p6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3" name="Google Shape;4873;p6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4" name="Google Shape;4874;p6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5" name="Google Shape;4875;p6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6" name="Google Shape;4876;p6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7" name="Google Shape;4877;p6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8" name="Google Shape;4878;p6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9" name="Google Shape;4879;p6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0" name="Google Shape;4880;p6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1" name="Google Shape;4881;p6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2" name="Google Shape;4882;p6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3" name="Google Shape;4883;p6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4" name="Google Shape;4884;p6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5" name="Google Shape;4885;p6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6" name="Google Shape;4886;p6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7" name="Google Shape;4887;p6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8" name="Google Shape;4888;p6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9" name="Google Shape;4889;p6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0" name="Google Shape;4890;p6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1" name="Google Shape;4891;p6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2" name="Google Shape;4892;p6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3" name="Google Shape;4893;p6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4" name="Google Shape;4894;p6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5" name="Google Shape;4895;p6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6" name="Google Shape;4896;p6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7" name="Google Shape;4897;p6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8" name="Google Shape;4898;p6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9" name="Google Shape;4899;p6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0" name="Google Shape;4900;p6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1" name="Google Shape;4901;p6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2" name="Google Shape;4902;p6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3" name="Google Shape;4903;p6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4" name="Google Shape;4904;p6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5" name="Google Shape;4905;p6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6" name="Google Shape;4906;p6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7" name="Google Shape;4907;p6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8" name="Google Shape;4908;p6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9" name="Google Shape;4909;p6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0" name="Google Shape;4910;p6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1" name="Google Shape;4911;p6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2" name="Google Shape;4912;p6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3" name="Google Shape;4913;p6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4" name="Google Shape;4914;p6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5" name="Google Shape;4915;p6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6" name="Google Shape;4916;p6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7" name="Google Shape;4917;p6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8" name="Google Shape;4918;p6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9" name="Google Shape;4919;p6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0" name="Google Shape;4920;p6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1" name="Google Shape;4921;p6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2" name="Google Shape;4922;p6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3" name="Google Shape;4923;p6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4" name="Google Shape;4924;p6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5" name="Google Shape;4925;p6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6" name="Google Shape;4926;p6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7" name="Google Shape;4927;p6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8" name="Google Shape;4928;p6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9" name="Google Shape;4929;p6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0" name="Google Shape;4930;p6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1" name="Google Shape;4931;p6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2" name="Google Shape;4932;p6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3" name="Google Shape;4933;p6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4" name="Google Shape;4934;p6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5" name="Google Shape;4935;p6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6" name="Google Shape;4936;p6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7" name="Google Shape;4937;p6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8" name="Google Shape;4938;p6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9" name="Google Shape;4939;p6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0" name="Google Shape;4940;p6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1" name="Google Shape;4941;p6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2" name="Google Shape;4942;p6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3" name="Google Shape;4943;p6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4" name="Google Shape;4944;p6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5" name="Google Shape;4945;p6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6" name="Google Shape;4946;p6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7" name="Google Shape;4947;p6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8" name="Google Shape;4948;p6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9" name="Google Shape;4949;p6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0" name="Google Shape;4950;p6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1" name="Google Shape;4951;p6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2" name="Google Shape;4952;p6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3" name="Google Shape;4953;p6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4" name="Google Shape;4954;p6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5" name="Google Shape;4955;p6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6" name="Google Shape;4956;p6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7" name="Google Shape;4957;p6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8" name="Google Shape;4958;p6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9" name="Google Shape;4959;p6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0" name="Google Shape;4960;p6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1" name="Google Shape;4961;p6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2" name="Google Shape;4962;p6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3" name="Google Shape;4963;p6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4" name="Google Shape;4964;p6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5" name="Google Shape;4965;p6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6" name="Google Shape;4966;p6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7" name="Google Shape;4967;p6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8" name="Google Shape;4968;p6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9" name="Google Shape;4969;p6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0" name="Google Shape;4970;p6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1" name="Google Shape;4971;p6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2" name="Google Shape;4972;p6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3" name="Google Shape;4973;p6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4" name="Google Shape;4974;p6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5" name="Google Shape;4975;p6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6" name="Google Shape;4976;p6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7" name="Google Shape;4977;p6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8" name="Google Shape;4978;p6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9" name="Google Shape;4979;p6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0" name="Google Shape;4980;p6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1" name="Google Shape;4981;p6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2" name="Google Shape;4982;p6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3" name="Google Shape;4983;p6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4" name="Google Shape;4984;p6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5" name="Google Shape;4985;p6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6" name="Google Shape;4986;p6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7" name="Google Shape;4987;p6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8" name="Google Shape;4988;p6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9" name="Google Shape;4989;p6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0" name="Google Shape;4990;p6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1" name="Google Shape;4991;p6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2" name="Google Shape;4992;p6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3" name="Google Shape;4993;p6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4" name="Google Shape;4994;p6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5" name="Google Shape;4995;p6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6" name="Google Shape;4996;p6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7" name="Google Shape;4997;p6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8" name="Google Shape;4998;p6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9" name="Google Shape;4999;p6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0" name="Google Shape;5000;p6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1" name="Google Shape;5001;p6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2" name="Google Shape;5002;p6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3" name="Google Shape;5003;p6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4" name="Google Shape;5004;p6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5" name="Google Shape;5005;p6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6" name="Google Shape;5006;p6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7" name="Google Shape;5007;p6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8" name="Google Shape;5008;p6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9" name="Google Shape;5009;p6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0" name="Google Shape;5010;p6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1" name="Google Shape;5011;p6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2" name="Google Shape;5012;p6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3" name="Google Shape;5013;p6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4" name="Google Shape;5014;p6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5" name="Google Shape;5015;p6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6" name="Google Shape;5016;p6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7" name="Google Shape;5017;p6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8" name="Google Shape;5018;p6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9" name="Google Shape;5019;p6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0" name="Google Shape;5020;p6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1" name="Google Shape;5021;p6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2" name="Google Shape;5022;p6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3" name="Google Shape;5023;p6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4" name="Google Shape;5024;p6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5" name="Google Shape;5025;p6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6" name="Google Shape;5026;p6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7" name="Google Shape;5027;p6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8" name="Google Shape;5028;p6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29" name="Google Shape;5029;p6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0" name="Google Shape;5030;p6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1" name="Google Shape;5031;p6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2" name="Google Shape;5032;p6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3" name="Google Shape;5033;p6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4" name="Google Shape;5034;p6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5" name="Google Shape;5035;p6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6" name="Google Shape;5036;p6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7" name="Google Shape;5037;p6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8" name="Google Shape;5038;p6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9" name="Google Shape;5039;p6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0" name="Google Shape;5040;p6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1" name="Google Shape;5041;p6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2" name="Google Shape;5042;p6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3" name="Google Shape;5043;p6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4" name="Google Shape;5044;p6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5" name="Google Shape;5045;p6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6" name="Google Shape;5046;p6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7" name="Google Shape;5047;p6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8" name="Google Shape;5048;p6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9" name="Google Shape;5049;p6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0" name="Google Shape;5050;p6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1" name="Google Shape;5051;p6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2" name="Google Shape;5052;p6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3" name="Google Shape;5053;p6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4" name="Google Shape;5054;p6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5" name="Google Shape;5055;p6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6" name="Google Shape;5056;p6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7" name="Google Shape;5057;p6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8" name="Google Shape;5058;p6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9" name="Google Shape;5059;p6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0" name="Google Shape;5060;p6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1" name="Google Shape;5061;p6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2" name="Google Shape;5062;p6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3" name="Google Shape;5063;p6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4" name="Google Shape;5064;p6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5" name="Google Shape;5065;p6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6" name="Google Shape;5066;p6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7" name="Google Shape;5067;p6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8" name="Google Shape;5068;p6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9" name="Google Shape;5069;p6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0" name="Google Shape;5070;p6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1" name="Google Shape;5071;p6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2" name="Google Shape;5072;p6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3" name="Google Shape;5073;p6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4" name="Google Shape;5074;p6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5" name="Google Shape;5075;p6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6" name="Google Shape;5076;p6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7" name="Google Shape;5077;p6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8" name="Google Shape;5078;p6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9" name="Google Shape;5079;p6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0" name="Google Shape;5080;p6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1" name="Google Shape;5081;p6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2" name="Google Shape;5082;p6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3" name="Google Shape;5083;p6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4" name="Google Shape;5084;p6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5" name="Google Shape;5085;p6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6" name="Google Shape;5086;p6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7" name="Google Shape;5087;p6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8" name="Google Shape;5088;p6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9" name="Google Shape;5089;p6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0" name="Google Shape;5090;p6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1" name="Google Shape;5091;p6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2" name="Google Shape;5092;p6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3" name="Google Shape;5093;p6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4" name="Google Shape;5094;p6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5" name="Google Shape;5095;p6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6" name="Google Shape;5096;p6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7" name="Google Shape;5097;p6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8" name="Google Shape;5098;p6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9" name="Google Shape;5099;p6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0" name="Google Shape;5100;p6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1" name="Google Shape;5101;p6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2" name="Google Shape;5102;p6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3" name="Google Shape;5103;p6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4" name="Google Shape;5104;p6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5" name="Google Shape;5105;p6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6" name="Google Shape;5106;p6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7" name="Google Shape;5107;p6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8" name="Google Shape;5108;p6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9" name="Google Shape;5109;p6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0" name="Google Shape;5110;p6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1" name="Google Shape;5111;p6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2" name="Google Shape;5112;p6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3" name="Google Shape;5113;p6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4" name="Google Shape;5114;p6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5" name="Google Shape;5115;p6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6" name="Google Shape;5116;p6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7" name="Google Shape;5117;p6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8" name="Google Shape;5118;p6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9" name="Google Shape;5119;p6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0" name="Google Shape;5120;p6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1" name="Google Shape;5121;p6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2" name="Google Shape;5122;p6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3" name="Google Shape;5123;p6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4" name="Google Shape;5124;p6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5" name="Google Shape;5125;p6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6" name="Google Shape;5126;p6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7" name="Google Shape;5127;p6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8" name="Google Shape;5128;p6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29" name="Google Shape;5129;p6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0" name="Google Shape;5130;p6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1" name="Google Shape;5131;p6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2" name="Google Shape;5132;p6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3" name="Google Shape;5133;p6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4" name="Google Shape;5134;p6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5" name="Google Shape;5135;p6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6" name="Google Shape;5136;p6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7" name="Google Shape;5137;p6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8" name="Google Shape;5138;p6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39" name="Google Shape;5139;p6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0" name="Google Shape;5140;p6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1" name="Google Shape;5141;p6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2" name="Google Shape;5142;p6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3" name="Google Shape;5143;p6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4" name="Google Shape;5144;p6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5" name="Google Shape;5145;p6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6" name="Google Shape;5146;p6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7" name="Google Shape;5147;p6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8" name="Google Shape;5148;p6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9" name="Google Shape;5149;p6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0" name="Google Shape;5150;p6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1" name="Google Shape;5151;p6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2" name="Google Shape;5152;p6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3" name="Google Shape;5153;p6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4" name="Google Shape;5154;p6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5" name="Google Shape;5155;p6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6" name="Google Shape;5156;p6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7" name="Google Shape;5157;p6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8" name="Google Shape;5158;p6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9" name="Google Shape;5159;p6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0" name="Google Shape;5160;p6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1" name="Google Shape;5161;p6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2" name="Google Shape;5162;p6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3" name="Google Shape;5163;p6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4" name="Google Shape;5164;p6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5" name="Google Shape;5165;p6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6" name="Google Shape;5166;p6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7" name="Google Shape;5167;p6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8" name="Google Shape;5168;p6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9" name="Google Shape;5169;p6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0" name="Google Shape;5170;p6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1" name="Google Shape;5171;p6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2" name="Google Shape;5172;p6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3" name="Google Shape;5173;p6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4" name="Google Shape;5174;p6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5" name="Google Shape;5175;p6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6" name="Google Shape;5176;p6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7" name="Google Shape;5177;p6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8" name="Google Shape;5178;p6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79" name="Google Shape;5179;p6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0" name="Google Shape;5180;p6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1" name="Google Shape;5181;p6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2" name="Google Shape;5182;p6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3" name="Google Shape;5183;p6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4" name="Google Shape;5184;p6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5" name="Google Shape;5185;p6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6" name="Google Shape;5186;p6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7" name="Google Shape;5187;p6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8" name="Google Shape;5188;p6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89" name="Google Shape;5189;p6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0" name="Google Shape;5190;p6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1" name="Google Shape;5191;p6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2" name="Google Shape;5192;p6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3" name="Google Shape;5193;p6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4" name="Google Shape;5194;p6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5" name="Google Shape;5195;p6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6" name="Google Shape;5196;p6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7" name="Google Shape;5197;p6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8" name="Google Shape;5198;p6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99" name="Google Shape;5199;p6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0" name="Google Shape;5200;p6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1" name="Google Shape;5201;p6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2" name="Google Shape;5202;p6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3" name="Google Shape;5203;p6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4" name="Google Shape;5204;p6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5" name="Google Shape;5205;p6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6" name="Google Shape;5206;p6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7" name="Google Shape;5207;p6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8" name="Google Shape;5208;p6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09" name="Google Shape;5209;p6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0" name="Google Shape;5210;p6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1" name="Google Shape;5211;p6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2" name="Google Shape;5212;p6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3" name="Google Shape;5213;p6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4" name="Google Shape;5214;p6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5" name="Google Shape;5215;p6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6" name="Google Shape;5216;p6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7" name="Google Shape;5217;p6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8" name="Google Shape;5218;p6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19" name="Google Shape;5219;p6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0" name="Google Shape;5220;p6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1" name="Google Shape;5221;p6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2" name="Google Shape;5222;p6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3" name="Google Shape;5223;p6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4" name="Google Shape;5224;p6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5" name="Google Shape;5225;p6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6" name="Google Shape;5226;p6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7" name="Google Shape;5227;p6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8" name="Google Shape;5228;p6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9" name="Google Shape;5229;p6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0" name="Google Shape;5230;p6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1" name="Google Shape;5231;p6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2" name="Google Shape;5232;p6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3" name="Google Shape;5233;p6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4" name="Google Shape;5234;p6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5" name="Google Shape;5235;p6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6" name="Google Shape;5236;p6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7" name="Google Shape;5237;p6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8" name="Google Shape;5238;p6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9" name="Google Shape;5239;p6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0" name="Google Shape;5240;p6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1" name="Google Shape;5241;p6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2" name="Google Shape;5242;p6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3" name="Google Shape;5243;p6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4" name="Google Shape;5244;p6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5" name="Google Shape;5245;p6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6" name="Google Shape;5246;p6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7" name="Google Shape;5247;p6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8" name="Google Shape;5248;p6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9" name="Google Shape;5249;p6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0" name="Google Shape;5250;p6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1" name="Google Shape;5251;p6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2" name="Google Shape;5252;p6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3" name="Google Shape;5253;p6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4" name="Google Shape;5254;p6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5" name="Google Shape;5255;p6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6" name="Google Shape;5256;p6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7" name="Google Shape;5257;p6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8" name="Google Shape;5258;p6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9" name="Google Shape;5259;p6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0" name="Google Shape;5260;p6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1" name="Google Shape;5261;p6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2" name="Google Shape;5262;p6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3" name="Google Shape;5263;p6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4" name="Google Shape;5264;p6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5" name="Google Shape;5265;p6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6" name="Google Shape;5266;p6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7" name="Google Shape;5267;p6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8" name="Google Shape;5268;p6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9" name="Google Shape;5269;p6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0" name="Google Shape;5270;p6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1" name="Google Shape;5271;p6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2" name="Google Shape;5272;p6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3" name="Google Shape;5273;p6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4" name="Google Shape;5274;p6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5" name="Google Shape;5275;p6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6" name="Google Shape;5276;p6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7" name="Google Shape;5277;p6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8" name="Google Shape;5278;p6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9" name="Google Shape;5279;p6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0" name="Google Shape;5280;p6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1" name="Google Shape;5281;p6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2" name="Google Shape;5282;p6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3" name="Google Shape;5283;p6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4" name="Google Shape;5284;p6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5" name="Google Shape;5285;p6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6" name="Google Shape;5286;p6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7" name="Google Shape;5287;p6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8" name="Google Shape;5288;p6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89" name="Google Shape;5289;p6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0" name="Google Shape;5290;p6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1" name="Google Shape;5291;p6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2" name="Google Shape;5292;p6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3" name="Google Shape;5293;p6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4" name="Google Shape;5294;p6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5" name="Google Shape;5295;p6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6" name="Google Shape;5296;p6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7" name="Google Shape;5297;p6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8" name="Google Shape;5298;p6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99" name="Google Shape;5299;p6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0" name="Google Shape;5300;p6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1" name="Google Shape;5301;p6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2" name="Google Shape;5302;p6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3" name="Google Shape;5303;p6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4" name="Google Shape;5304;p6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5" name="Google Shape;5305;p6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6" name="Google Shape;5306;p6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7" name="Google Shape;5307;p6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8" name="Google Shape;5308;p6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09" name="Google Shape;5309;p6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0" name="Google Shape;5310;p6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1" name="Google Shape;5311;p6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2" name="Google Shape;5312;p6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3" name="Google Shape;5313;p6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4" name="Google Shape;5314;p6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5" name="Google Shape;5315;p6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6" name="Google Shape;5316;p6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7" name="Google Shape;5317;p6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8" name="Google Shape;5318;p6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19" name="Google Shape;5319;p6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0" name="Google Shape;5320;p6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1" name="Google Shape;5321;p6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2" name="Google Shape;5322;p6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3" name="Google Shape;5323;p6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4" name="Google Shape;5324;p6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5" name="Google Shape;5325;p6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6" name="Google Shape;5326;p6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7" name="Google Shape;5327;p6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8" name="Google Shape;5328;p6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9" name="Google Shape;5329;p6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0" name="Google Shape;5330;p6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1" name="Google Shape;5331;p6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2" name="Google Shape;5332;p6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3" name="Google Shape;5333;p6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4" name="Google Shape;5334;p6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5" name="Google Shape;5335;p6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6" name="Google Shape;5336;p6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7" name="Google Shape;5337;p6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8" name="Google Shape;5338;p6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9" name="Google Shape;5339;p6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0" name="Google Shape;5340;p6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1" name="Google Shape;5341;p6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2" name="Google Shape;5342;p6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3" name="Google Shape;5343;p6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4" name="Google Shape;5344;p6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5" name="Google Shape;5345;p6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6" name="Google Shape;5346;p6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7" name="Google Shape;5347;p6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8" name="Google Shape;5348;p6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9" name="Google Shape;5349;p6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0" name="Google Shape;5350;p6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1" name="Google Shape;5351;p6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2" name="Google Shape;5352;p6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3" name="Google Shape;5353;p6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4" name="Google Shape;5354;p6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5" name="Google Shape;5355;p6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6" name="Google Shape;5356;p6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7" name="Google Shape;5357;p6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8" name="Google Shape;5358;p6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9" name="Google Shape;5359;p6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0" name="Google Shape;5360;p6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1" name="Google Shape;5361;p6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2" name="Google Shape;5362;p6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3" name="Google Shape;5363;p6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4" name="Google Shape;5364;p6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5" name="Google Shape;5365;p6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6" name="Google Shape;5366;p6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7" name="Google Shape;5367;p6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8" name="Google Shape;5368;p6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69" name="Google Shape;5369;p6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0" name="Google Shape;5370;p6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1" name="Google Shape;5371;p6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2" name="Google Shape;5372;p6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3" name="Google Shape;5373;p6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4" name="Google Shape;5374;p6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5" name="Google Shape;5375;p6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6" name="Google Shape;5376;p6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7" name="Google Shape;5377;p6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8" name="Google Shape;5378;p6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79" name="Google Shape;5379;p6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0" name="Google Shape;5380;p6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1" name="Google Shape;5381;p6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2" name="Google Shape;5382;p6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3" name="Google Shape;5383;p6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4" name="Google Shape;5384;p6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5" name="Google Shape;5385;p6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6" name="Google Shape;5386;p6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7" name="Google Shape;5387;p6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8" name="Google Shape;5388;p6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89" name="Google Shape;5389;p6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0" name="Google Shape;5390;p6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1" name="Google Shape;5391;p6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2" name="Google Shape;5392;p6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3" name="Google Shape;5393;p6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4" name="Google Shape;5394;p6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5" name="Google Shape;5395;p6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6" name="Google Shape;5396;p6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7" name="Google Shape;5397;p6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8" name="Google Shape;5398;p6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99" name="Google Shape;5399;p6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0" name="Google Shape;5400;p6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1" name="Google Shape;5401;p6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2" name="Google Shape;5402;p6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3" name="Google Shape;5403;p6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4" name="Google Shape;5404;p6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5" name="Google Shape;5405;p6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6" name="Google Shape;5406;p6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7" name="Google Shape;5407;p6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8" name="Google Shape;5408;p6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09" name="Google Shape;5409;p6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0" name="Google Shape;5410;p6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1" name="Google Shape;5411;p6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2" name="Google Shape;5412;p6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3" name="Google Shape;5413;p6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4" name="Google Shape;5414;p6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5" name="Google Shape;5415;p6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6" name="Google Shape;5416;p6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7" name="Google Shape;5417;p6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8" name="Google Shape;5418;p6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19" name="Google Shape;5419;p6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0" name="Google Shape;5420;p6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1" name="Google Shape;5421;p6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2" name="Google Shape;5422;p6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3" name="Google Shape;5423;p6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4" name="Google Shape;5424;p6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5" name="Google Shape;5425;p6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6" name="Google Shape;5426;p6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7" name="Google Shape;5427;p6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8" name="Google Shape;5428;p6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29" name="Google Shape;5429;p6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0" name="Google Shape;5430;p6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1" name="Google Shape;5431;p6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2" name="Google Shape;5432;p6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3" name="Google Shape;5433;p6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4" name="Google Shape;5434;p6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5" name="Google Shape;5435;p6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6" name="Google Shape;5436;p6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7" name="Google Shape;5437;p6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8" name="Google Shape;5438;p6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39" name="Google Shape;5439;p6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0" name="Google Shape;5440;p6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1" name="Google Shape;5441;p6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2" name="Google Shape;5442;p6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3" name="Google Shape;5443;p6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4" name="Google Shape;5444;p6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5" name="Google Shape;5445;p6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6" name="Google Shape;5446;p6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7" name="Google Shape;5447;p6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8" name="Google Shape;5448;p6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49" name="Google Shape;5449;p6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0" name="Google Shape;5450;p6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1" name="Google Shape;5451;p6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2" name="Google Shape;5452;p6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3" name="Google Shape;5453;p6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4" name="Google Shape;5454;p6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5" name="Google Shape;5455;p6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6" name="Google Shape;5456;p6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7" name="Google Shape;5457;p6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8" name="Google Shape;5458;p6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59" name="Google Shape;5459;p6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0" name="Google Shape;5460;p6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1" name="Google Shape;5461;p6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2" name="Google Shape;5462;p6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3" name="Google Shape;5463;p6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4" name="Google Shape;5464;p6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5" name="Google Shape;5465;p6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6" name="Google Shape;5466;p6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7" name="Google Shape;5467;p6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8" name="Google Shape;5468;p6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69" name="Google Shape;5469;p6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0" name="Google Shape;5470;p6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1" name="Google Shape;5471;p6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2" name="Google Shape;5472;p6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3" name="Google Shape;5473;p6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4" name="Google Shape;5474;p6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5" name="Google Shape;5475;p6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6" name="Google Shape;5476;p6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7" name="Google Shape;5477;p6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8" name="Google Shape;5478;p6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79" name="Google Shape;5479;p6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0" name="Google Shape;5480;p6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1" name="Google Shape;5481;p6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2" name="Google Shape;5482;p6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3" name="Google Shape;5483;p6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4" name="Google Shape;5484;p6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5" name="Google Shape;5485;p6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6" name="Google Shape;5486;p6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7" name="Google Shape;5487;p6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8" name="Google Shape;5488;p6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89" name="Google Shape;5489;p6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0" name="Google Shape;5490;p6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1" name="Google Shape;5491;p6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2" name="Google Shape;5492;p6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3" name="Google Shape;5493;p6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4" name="Google Shape;5494;p6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5" name="Google Shape;5495;p6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6" name="Google Shape;5496;p6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7" name="Google Shape;5497;p6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8" name="Google Shape;5498;p6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99" name="Google Shape;5499;p6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0" name="Google Shape;5500;p6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1" name="Google Shape;5501;p6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2" name="Google Shape;5502;p6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3" name="Google Shape;5503;p6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4" name="Google Shape;5504;p6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5" name="Google Shape;5505;p6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6" name="Google Shape;5506;p6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7" name="Google Shape;5507;p6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8" name="Google Shape;5508;p6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09" name="Google Shape;5509;p6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0" name="Google Shape;5510;p6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1" name="Google Shape;5511;p6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2" name="Google Shape;5512;p6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3" name="Google Shape;5513;p6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4" name="Google Shape;5514;p6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5" name="Google Shape;5515;p6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6" name="Google Shape;5516;p6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7" name="Google Shape;5517;p6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8" name="Google Shape;5518;p6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19" name="Google Shape;5519;p6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0" name="Google Shape;5520;p6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1" name="Google Shape;5521;p6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2" name="Google Shape;5522;p6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3" name="Google Shape;5523;p6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4" name="Google Shape;5524;p6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5" name="Google Shape;5525;p6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6" name="Google Shape;5526;p6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7" name="Google Shape;5527;p6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8" name="Google Shape;5528;p6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29" name="Google Shape;5529;p6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0" name="Google Shape;5530;p6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1" name="Google Shape;5531;p6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2" name="Google Shape;5532;p6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3" name="Google Shape;5533;p6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4" name="Google Shape;5534;p6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5" name="Google Shape;5535;p6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6" name="Google Shape;5536;p6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7" name="Google Shape;5537;p6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8" name="Google Shape;5538;p6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39" name="Google Shape;5539;p6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0" name="Google Shape;5540;p6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1" name="Google Shape;5541;p6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2" name="Google Shape;5542;p6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3" name="Google Shape;5543;p6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4" name="Google Shape;5544;p6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5" name="Google Shape;5545;p6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6" name="Google Shape;5546;p6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7" name="Google Shape;5547;p6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8" name="Google Shape;5548;p6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49" name="Google Shape;5549;p6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0" name="Google Shape;5550;p6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1" name="Google Shape;5551;p6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2" name="Google Shape;5552;p6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3" name="Google Shape;5553;p6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4" name="Google Shape;5554;p6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5" name="Google Shape;5555;p6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6" name="Google Shape;5556;p6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7" name="Google Shape;5557;p6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8" name="Google Shape;5558;p6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59" name="Google Shape;5559;p6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0" name="Google Shape;5560;p6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1" name="Google Shape;5561;p6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2" name="Google Shape;5562;p6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3" name="Google Shape;5563;p6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4" name="Google Shape;5564;p6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5" name="Google Shape;5565;p6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6" name="Google Shape;5566;p6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7" name="Google Shape;5567;p6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8" name="Google Shape;5568;p6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69" name="Google Shape;5569;p6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0" name="Google Shape;5570;p6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1" name="Google Shape;5571;p6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2" name="Google Shape;5572;p6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3" name="Google Shape;5573;p6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4" name="Google Shape;5574;p6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5" name="Google Shape;5575;p6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6" name="Google Shape;5576;p6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7" name="Google Shape;5577;p6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8" name="Google Shape;5578;p6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79" name="Google Shape;5579;p6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0" name="Google Shape;5580;p6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1" name="Google Shape;5581;p6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2" name="Google Shape;5582;p6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3" name="Google Shape;5583;p6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4" name="Google Shape;5584;p6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5" name="Google Shape;5585;p6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6" name="Google Shape;5586;p6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7" name="Google Shape;5587;p6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8" name="Google Shape;5588;p6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9" name="Google Shape;5589;p6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0" name="Google Shape;5590;p6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1" name="Google Shape;5591;p6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2" name="Google Shape;5592;p6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3" name="Google Shape;5593;p6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4" name="Google Shape;5594;p6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5" name="Google Shape;5595;p6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6" name="Google Shape;5596;p6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7" name="Google Shape;5597;p6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8" name="Google Shape;5598;p6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9" name="Google Shape;5599;p6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0" name="Google Shape;5600;p6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1" name="Google Shape;5601;p6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2" name="Google Shape;5602;p6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3" name="Google Shape;5603;p6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4" name="Google Shape;5604;p6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5" name="Google Shape;5605;p6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6" name="Google Shape;5606;p6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7" name="Google Shape;5607;p6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8" name="Google Shape;5608;p6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9" name="Google Shape;5609;p6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0" name="Google Shape;5610;p6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1" name="Google Shape;5611;p6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2" name="Google Shape;5612;p6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3" name="Google Shape;5613;p6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4" name="Google Shape;5614;p6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5" name="Google Shape;5615;p6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6" name="Google Shape;5616;p6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7" name="Google Shape;5617;p6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8" name="Google Shape;5618;p6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9" name="Google Shape;5619;p6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0" name="Google Shape;5620;p6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1" name="Google Shape;5621;p6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2" name="Google Shape;5622;p6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3" name="Google Shape;5623;p6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4" name="Google Shape;5624;p6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5" name="Google Shape;5625;p6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6" name="Google Shape;5626;p6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7" name="Google Shape;5627;p6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8" name="Google Shape;5628;p6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9" name="Google Shape;5629;p6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0" name="Google Shape;5630;p6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1" name="Google Shape;5631;p6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2" name="Google Shape;5632;p6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3" name="Google Shape;5633;p6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4" name="Google Shape;5634;p6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5" name="Google Shape;5635;p6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6" name="Google Shape;5636;p6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7" name="Google Shape;5637;p6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8" name="Google Shape;5638;p6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9" name="Google Shape;5639;p6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0" name="Google Shape;5640;p6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1" name="Google Shape;5641;p6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2" name="Google Shape;5642;p6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3" name="Google Shape;5643;p6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4" name="Google Shape;5644;p6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5" name="Google Shape;5645;p6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6" name="Google Shape;5646;p6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7" name="Google Shape;5647;p6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8" name="Google Shape;5648;p6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9" name="Google Shape;5649;p6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0" name="Google Shape;5650;p6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1" name="Google Shape;5651;p6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2" name="Google Shape;5652;p6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3" name="Google Shape;5653;p6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4" name="Google Shape;5654;p6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5" name="Google Shape;5655;p6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6" name="Google Shape;5656;p6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7" name="Google Shape;5657;p6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8" name="Google Shape;5658;p6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9" name="Google Shape;5659;p6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0" name="Google Shape;5660;p6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1" name="Google Shape;5661;p6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2" name="Google Shape;5662;p6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3" name="Google Shape;5663;p6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4" name="Google Shape;5664;p6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5" name="Google Shape;5665;p6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6" name="Google Shape;5666;p6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7" name="Google Shape;5667;p6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8" name="Google Shape;5668;p6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9" name="Google Shape;5669;p6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0" name="Google Shape;5670;p6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1" name="Google Shape;5671;p6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2" name="Google Shape;5672;p6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3" name="Google Shape;5673;p6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4" name="Google Shape;5674;p6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5" name="Google Shape;5675;p6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6" name="Google Shape;5676;p6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7" name="Google Shape;5677;p6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8" name="Google Shape;5678;p6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9" name="Google Shape;5679;p6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0" name="Google Shape;5680;p6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1" name="Google Shape;5681;p6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2" name="Google Shape;5682;p6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3" name="Google Shape;5683;p6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4" name="Google Shape;5684;p6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5" name="Google Shape;5685;p6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6" name="Google Shape;5686;p6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7" name="Google Shape;5687;p6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8" name="Google Shape;5688;p6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9" name="Google Shape;5689;p6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0" name="Google Shape;5690;p6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1" name="Google Shape;5691;p6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2" name="Google Shape;5692;p6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3" name="Google Shape;5693;p6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4" name="Google Shape;5694;p6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5" name="Google Shape;5695;p6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6" name="Google Shape;5696;p6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7" name="Google Shape;5697;p6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8" name="Google Shape;5698;p6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9" name="Google Shape;5699;p6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0" name="Google Shape;5700;p6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1" name="Google Shape;5701;p6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2" name="Google Shape;5702;p6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3" name="Google Shape;5703;p6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4" name="Google Shape;5704;p6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5" name="Google Shape;5705;p6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6" name="Google Shape;5706;p6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7" name="Google Shape;5707;p6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8" name="Google Shape;5708;p6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9" name="Google Shape;5709;p6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0" name="Google Shape;5710;p6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1" name="Google Shape;5711;p6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2" name="Google Shape;5712;p6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3" name="Google Shape;5713;p6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4" name="Google Shape;5714;p6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5" name="Google Shape;5715;p6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6" name="Google Shape;5716;p6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7" name="Google Shape;5717;p6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8" name="Google Shape;5718;p6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9" name="Google Shape;5719;p6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0" name="Google Shape;5720;p6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1" name="Google Shape;5721;p6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2" name="Google Shape;5722;p6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3" name="Google Shape;5723;p6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4" name="Google Shape;5724;p6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5" name="Google Shape;5725;p6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6" name="Google Shape;5726;p6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7" name="Google Shape;5727;p6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8" name="Google Shape;5728;p6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9" name="Google Shape;5729;p6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0" name="Google Shape;5730;p6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1" name="Google Shape;5731;p6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2" name="Google Shape;5732;p6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3" name="Google Shape;5733;p6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4" name="Google Shape;5734;p6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5" name="Google Shape;5735;p6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6" name="Google Shape;5736;p6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7" name="Google Shape;5737;p6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8" name="Google Shape;5738;p6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9" name="Google Shape;5739;p6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0" name="Google Shape;5740;p6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1" name="Google Shape;5741;p6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2" name="Google Shape;5742;p6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3" name="Google Shape;5743;p6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4" name="Google Shape;5744;p6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5" name="Google Shape;5745;p6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6" name="Google Shape;5746;p6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7" name="Google Shape;5747;p6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8" name="Google Shape;5748;p6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9" name="Google Shape;5749;p6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0" name="Google Shape;5750;p6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1" name="Google Shape;5751;p6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2" name="Google Shape;5752;p6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3" name="Google Shape;5753;p6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4" name="Google Shape;5754;p6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5" name="Google Shape;5755;p6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6" name="Google Shape;5756;p6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7" name="Google Shape;5757;p6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8" name="Google Shape;5758;p6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9" name="Google Shape;5759;p6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0" name="Google Shape;5760;p6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1" name="Google Shape;5761;p6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2" name="Google Shape;5762;p6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3" name="Google Shape;5763;p6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4" name="Google Shape;5764;p6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5" name="Google Shape;5765;p6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6" name="Google Shape;5766;p6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7" name="Google Shape;5767;p6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8" name="Google Shape;5768;p6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9" name="Google Shape;5769;p6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0" name="Google Shape;5770;p6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1" name="Google Shape;5771;p6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2" name="Google Shape;5772;p6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3" name="Google Shape;5773;p6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4" name="Google Shape;5774;p6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5" name="Google Shape;5775;p6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6" name="Google Shape;5776;p6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7" name="Google Shape;5777;p6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8" name="Google Shape;5778;p6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9" name="Google Shape;5779;p6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0" name="Google Shape;5780;p6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1" name="Google Shape;5781;p6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2" name="Google Shape;5782;p6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3" name="Google Shape;5783;p6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4" name="Google Shape;5784;p6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5" name="Google Shape;5785;p6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6" name="Google Shape;5786;p6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7" name="Google Shape;5787;p6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8" name="Google Shape;5788;p6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9" name="Google Shape;5789;p6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0" name="Google Shape;5790;p6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1" name="Google Shape;5791;p6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2" name="Google Shape;5792;p6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3" name="Google Shape;5793;p6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4" name="Google Shape;5794;p6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5" name="Google Shape;5795;p6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6" name="Google Shape;5796;p6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7" name="Google Shape;5797;p6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8" name="Google Shape;5798;p6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9" name="Google Shape;5799;p6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0" name="Google Shape;5800;p6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1" name="Google Shape;5801;p6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2" name="Google Shape;5802;p6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3" name="Google Shape;5803;p6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4" name="Google Shape;5804;p6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5" name="Google Shape;5805;p6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6" name="Google Shape;5806;p6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7" name="Google Shape;5807;p6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8" name="Google Shape;5808;p6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9" name="Google Shape;5809;p6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0" name="Google Shape;5810;p6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1" name="Google Shape;5811;p6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2" name="Google Shape;5812;p6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3" name="Google Shape;5813;p6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4" name="Google Shape;5814;p6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5" name="Google Shape;5815;p6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6" name="Google Shape;5816;p6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7" name="Google Shape;5817;p6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8" name="Google Shape;5818;p6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9" name="Google Shape;5819;p6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0" name="Google Shape;5820;p6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1" name="Google Shape;5821;p6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2" name="Google Shape;5822;p6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3" name="Google Shape;5823;p6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4" name="Google Shape;5824;p6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5" name="Google Shape;5825;p6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6" name="Google Shape;5826;p6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7" name="Google Shape;5827;p6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8" name="Google Shape;5828;p6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9" name="Google Shape;5829;p6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0" name="Google Shape;5830;p6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1" name="Google Shape;5831;p6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2" name="Google Shape;5832;p6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3" name="Google Shape;5833;p6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4" name="Google Shape;5834;p6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5" name="Google Shape;5835;p6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6" name="Google Shape;5836;p6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7" name="Google Shape;5837;p6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8" name="Google Shape;5838;p6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9" name="Google Shape;5839;p6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0" name="Google Shape;5840;p6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1" name="Google Shape;5841;p6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2" name="Google Shape;5842;p6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3" name="Google Shape;5843;p6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4" name="Google Shape;5844;p6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5" name="Google Shape;5845;p6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6" name="Google Shape;5846;p6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7" name="Google Shape;5847;p6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8" name="Google Shape;5848;p6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9" name="Google Shape;5849;p6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0" name="Google Shape;5850;p6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1" name="Google Shape;5851;p6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2" name="Google Shape;5852;p6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3" name="Google Shape;5853;p6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4" name="Google Shape;5854;p6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5" name="Google Shape;5855;p6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6" name="Google Shape;5856;p6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7" name="Google Shape;5857;p6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8" name="Google Shape;5858;p6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9" name="Google Shape;5859;p6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0" name="Google Shape;5860;p6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1" name="Google Shape;5861;p6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2" name="Google Shape;5862;p6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3" name="Google Shape;5863;p6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4" name="Google Shape;5864;p6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5" name="Google Shape;5865;p6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6" name="Google Shape;5866;p6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7" name="Google Shape;5867;p6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8" name="Google Shape;5868;p6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9" name="Google Shape;5869;p6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0" name="Google Shape;5870;p6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1" name="Google Shape;5871;p6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2" name="Google Shape;5872;p6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3" name="Google Shape;5873;p6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4" name="Google Shape;5874;p6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5" name="Google Shape;5875;p6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6" name="Google Shape;5876;p6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7" name="Google Shape;5877;p6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8" name="Google Shape;5878;p6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9" name="Google Shape;5879;p6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0" name="Google Shape;5880;p6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1" name="Google Shape;5881;p6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2" name="Google Shape;5882;p6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3" name="Google Shape;5883;p6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4" name="Google Shape;5884;p6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5" name="Google Shape;5885;p6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6" name="Google Shape;5886;p6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7" name="Google Shape;5887;p6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8" name="Google Shape;5888;p6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9" name="Google Shape;5889;p6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0" name="Google Shape;5890;p6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1" name="Google Shape;5891;p6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2" name="Google Shape;5892;p6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3" name="Google Shape;5893;p6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4" name="Google Shape;5894;p6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5" name="Google Shape;5895;p6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6" name="Google Shape;5896;p6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7" name="Google Shape;5897;p6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8" name="Google Shape;5898;p6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9" name="Google Shape;5899;p6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0" name="Google Shape;5900;p6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1" name="Google Shape;5901;p6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2" name="Google Shape;5902;p6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3" name="Google Shape;5903;p6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4" name="Google Shape;5904;p6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5" name="Google Shape;5905;p6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6" name="Google Shape;5906;p6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7" name="Google Shape;5907;p6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8" name="Google Shape;5908;p6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9" name="Google Shape;5909;p6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0" name="Google Shape;5910;p6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1" name="Google Shape;5911;p6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2" name="Google Shape;5912;p6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3" name="Google Shape;5913;p6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4" name="Google Shape;5914;p6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5" name="Google Shape;5915;p6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6" name="Google Shape;5916;p6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7" name="Google Shape;5917;p6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8" name="Google Shape;5918;p6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9" name="Google Shape;5919;p6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0" name="Google Shape;5920;p6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1" name="Google Shape;5921;p6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2" name="Google Shape;5922;p6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3" name="Google Shape;5923;p6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4" name="Google Shape;5924;p6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5" name="Google Shape;5925;p6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6" name="Google Shape;5926;p6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7" name="Google Shape;5927;p6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8" name="Google Shape;5928;p6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9" name="Google Shape;5929;p6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0" name="Google Shape;5930;p6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1" name="Google Shape;5931;p6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2" name="Google Shape;5932;p6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3" name="Google Shape;5933;p6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4" name="Google Shape;5934;p6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5" name="Google Shape;5935;p6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6" name="Google Shape;5936;p6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7" name="Google Shape;5937;p6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8" name="Google Shape;5938;p6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9" name="Google Shape;5939;p6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0" name="Google Shape;5940;p6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1" name="Google Shape;5941;p6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2" name="Google Shape;5942;p6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3" name="Google Shape;5943;p6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4" name="Google Shape;5944;p6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5" name="Google Shape;5945;p6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6" name="Google Shape;5946;p6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7" name="Google Shape;5947;p6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8" name="Google Shape;5948;p6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9" name="Google Shape;5949;p6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0" name="Google Shape;5950;p6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1" name="Google Shape;5951;p6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2" name="Google Shape;5952;p6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3" name="Google Shape;5953;p6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4" name="Google Shape;5954;p6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5" name="Google Shape;5955;p6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6" name="Google Shape;5956;p6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7" name="Google Shape;5957;p6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8" name="Google Shape;5958;p6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9" name="Google Shape;5959;p6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0" name="Google Shape;5960;p6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1" name="Google Shape;5961;p6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2" name="Google Shape;5962;p6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3" name="Google Shape;5963;p6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4" name="Google Shape;5964;p6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5" name="Google Shape;5965;p6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6" name="Google Shape;5966;p6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7" name="Google Shape;5967;p6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8" name="Google Shape;5968;p6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9" name="Google Shape;5969;p6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0" name="Google Shape;5970;p6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1" name="Google Shape;5971;p6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2" name="Google Shape;5972;p6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3" name="Google Shape;5973;p6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4" name="Google Shape;5974;p6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5" name="Google Shape;5975;p6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6" name="Google Shape;5976;p6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7" name="Google Shape;5977;p6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8" name="Google Shape;5978;p6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9" name="Google Shape;5979;p6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0" name="Google Shape;5980;p6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1" name="Google Shape;5981;p6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2" name="Google Shape;5982;p6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3" name="Google Shape;5983;p6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4" name="Google Shape;5984;p6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5" name="Google Shape;5985;p6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6" name="Google Shape;5986;p6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7" name="Google Shape;5987;p6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8" name="Google Shape;5988;p6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9" name="Google Shape;5989;p6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0" name="Google Shape;5990;p6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1" name="Google Shape;5991;p6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2" name="Google Shape;5992;p6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3" name="Google Shape;5993;p6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4" name="Google Shape;5994;p6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5" name="Google Shape;5995;p6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6" name="Google Shape;5996;p6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7" name="Google Shape;5997;p6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8" name="Google Shape;5998;p6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9" name="Google Shape;5999;p6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0" name="Google Shape;6000;p6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1" name="Google Shape;6001;p6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2" name="Google Shape;6002;p6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3" name="Google Shape;6003;p6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4" name="Google Shape;6004;p6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5" name="Google Shape;6005;p6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6" name="Google Shape;6006;p6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7" name="Google Shape;6007;p6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8" name="Google Shape;6008;p6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9" name="Google Shape;6009;p6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0" name="Google Shape;6010;p6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1" name="Google Shape;6011;p6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2" name="Google Shape;6012;p6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3" name="Google Shape;6013;p6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4" name="Google Shape;6014;p6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5" name="Google Shape;6015;p6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6" name="Google Shape;6016;p6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7" name="Google Shape;6017;p6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8" name="Google Shape;6018;p6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9" name="Google Shape;6019;p6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0" name="Google Shape;6020;p6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1" name="Google Shape;6021;p6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2" name="Google Shape;6022;p6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3" name="Google Shape;6023;p6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4" name="Google Shape;6024;p6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5" name="Google Shape;6025;p6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6" name="Google Shape;6026;p6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7" name="Google Shape;6027;p6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8" name="Google Shape;6028;p6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9" name="Google Shape;6029;p6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0" name="Google Shape;6030;p6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1" name="Google Shape;6031;p6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2" name="Google Shape;6032;p6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3" name="Google Shape;6033;p6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4" name="Google Shape;6034;p6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5" name="Google Shape;6035;p6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6" name="Google Shape;6036;p6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7" name="Google Shape;6037;p6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8" name="Google Shape;6038;p6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9" name="Google Shape;6039;p6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0" name="Google Shape;6040;p6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1" name="Google Shape;6041;p6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2" name="Google Shape;6042;p6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3" name="Google Shape;6043;p6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4" name="Google Shape;6044;p6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5" name="Google Shape;6045;p6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6" name="Google Shape;6046;p6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7" name="Google Shape;6047;p6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8" name="Google Shape;6048;p6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9" name="Google Shape;6049;p6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0" name="Google Shape;6050;p6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1" name="Google Shape;6051;p6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2" name="Google Shape;6052;p6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3" name="Google Shape;6053;p6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4" name="Google Shape;6054;p6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5" name="Google Shape;6055;p6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6" name="Google Shape;6056;p6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7" name="Google Shape;6057;p6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8" name="Google Shape;6058;p6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9" name="Google Shape;6059;p6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0" name="Google Shape;6060;p6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1" name="Google Shape;6061;p6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2" name="Google Shape;6062;p6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3" name="Google Shape;6063;p6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4" name="Google Shape;6064;p6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5" name="Google Shape;6065;p6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6" name="Google Shape;6066;p6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7" name="Google Shape;6067;p6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8" name="Google Shape;6068;p6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9" name="Google Shape;6069;p6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0" name="Google Shape;6070;p6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1" name="Google Shape;6071;p6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2" name="Google Shape;6072;p6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3" name="Google Shape;6073;p6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4" name="Google Shape;6074;p6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5" name="Google Shape;6075;p6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6" name="Google Shape;6076;p6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7" name="Google Shape;6077;p6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8" name="Google Shape;6078;p6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9" name="Google Shape;6079;p6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0" name="Google Shape;6080;p6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1" name="Google Shape;6081;p6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2" name="Google Shape;6082;p6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3" name="Google Shape;6083;p6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4" name="Google Shape;6084;p6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5" name="Google Shape;6085;p6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6" name="Google Shape;6086;p6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7" name="Google Shape;6087;p6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8" name="Google Shape;6088;p6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9" name="Google Shape;6089;p6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0" name="Google Shape;6090;p6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1" name="Google Shape;6091;p6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2" name="Google Shape;6092;p6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3" name="Google Shape;6093;p6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4" name="Google Shape;6094;p6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5" name="Google Shape;6095;p6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6" name="Google Shape;6096;p6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7" name="Google Shape;6097;p6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8" name="Google Shape;6098;p6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9" name="Google Shape;6099;p6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0" name="Google Shape;6100;p6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1" name="Google Shape;6101;p6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2" name="Google Shape;6102;p6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3" name="Google Shape;6103;p6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4" name="Google Shape;6104;p6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5" name="Google Shape;6105;p6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6" name="Google Shape;6106;p6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7" name="Google Shape;6107;p6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8" name="Google Shape;6108;p6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9" name="Google Shape;6109;p6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0" name="Google Shape;6110;p6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1" name="Google Shape;6111;p6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2" name="Google Shape;6112;p6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3" name="Google Shape;6113;p6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4" name="Google Shape;6114;p6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5" name="Google Shape;6115;p6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6" name="Google Shape;6116;p6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7" name="Google Shape;6117;p6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8" name="Google Shape;6118;p6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9" name="Google Shape;6119;p6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0" name="Google Shape;6120;p6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1" name="Google Shape;6121;p6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2" name="Google Shape;6122;p6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3" name="Google Shape;6123;p6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4" name="Google Shape;6124;p6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5" name="Google Shape;6125;p6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6" name="Google Shape;6126;p6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7" name="Google Shape;6127;p6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8" name="Google Shape;6128;p6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9" name="Google Shape;6129;p6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0" name="Google Shape;6130;p6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1" name="Google Shape;6131;p6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2" name="Google Shape;6132;p6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3" name="Google Shape;6133;p6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4" name="Google Shape;6134;p6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5" name="Google Shape;6135;p6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6" name="Google Shape;6136;p6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7" name="Google Shape;6137;p6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8" name="Google Shape;6138;p6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9" name="Google Shape;6139;p6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0" name="Google Shape;6140;p6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1" name="Google Shape;6141;p6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2" name="Google Shape;6142;p6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3" name="Google Shape;6143;p6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4" name="Google Shape;6144;p6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5" name="Google Shape;6145;p6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6" name="Google Shape;6146;p6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7" name="Google Shape;6147;p6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8" name="Google Shape;6148;p6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9" name="Google Shape;6149;p6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0" name="Google Shape;6150;p6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1" name="Google Shape;6151;p6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2" name="Google Shape;6152;p6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3" name="Google Shape;6153;p6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4" name="Google Shape;6154;p6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5" name="Google Shape;6155;p6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6" name="Google Shape;6156;p6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7" name="Google Shape;6157;p6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8" name="Google Shape;6158;p6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9" name="Google Shape;6159;p6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0" name="Google Shape;6160;p6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1" name="Google Shape;6161;p6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2" name="Google Shape;6162;p6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3" name="Google Shape;6163;p6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4" name="Google Shape;6164;p6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5" name="Google Shape;6165;p6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6" name="Google Shape;6166;p6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7" name="Google Shape;6167;p6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8" name="Google Shape;6168;p6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9" name="Google Shape;6169;p6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0" name="Google Shape;6170;p6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1" name="Google Shape;6171;p6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2" name="Google Shape;6172;p6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3" name="Google Shape;6173;p6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4" name="Google Shape;6174;p6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5" name="Google Shape;6175;p6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6" name="Google Shape;6176;p6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7" name="Google Shape;6177;p6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8" name="Google Shape;6178;p6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9" name="Google Shape;6179;p6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0" name="Google Shape;6180;p6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1" name="Google Shape;6181;p6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2" name="Google Shape;6182;p6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3" name="Google Shape;6183;p6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4" name="Google Shape;6184;p6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5" name="Google Shape;6185;p6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6" name="Google Shape;6186;p6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7" name="Google Shape;6187;p6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8" name="Google Shape;6188;p6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9" name="Google Shape;6189;p6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0" name="Google Shape;6190;p6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1" name="Google Shape;6191;p6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2" name="Google Shape;6192;p6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3" name="Google Shape;6193;p6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4" name="Google Shape;6194;p6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5" name="Google Shape;6195;p6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6" name="Google Shape;6196;p6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7" name="Google Shape;6197;p6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8" name="Google Shape;6198;p6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9" name="Google Shape;6199;p6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0" name="Google Shape;6200;p6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1" name="Google Shape;6201;p6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2" name="Google Shape;6202;p6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3" name="Google Shape;6203;p6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4" name="Google Shape;6204;p6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5" name="Google Shape;6205;p6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6" name="Google Shape;6206;p6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7" name="Google Shape;6207;p6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8" name="Google Shape;6208;p6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9" name="Google Shape;6209;p6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0" name="Google Shape;6210;p6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1" name="Google Shape;6211;p6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2" name="Google Shape;6212;p6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3" name="Google Shape;6213;p6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4" name="Google Shape;6214;p6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5" name="Google Shape;6215;p6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6" name="Google Shape;6216;p6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7" name="Google Shape;6217;p6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8" name="Google Shape;6218;p6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9" name="Google Shape;6219;p6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0" name="Google Shape;6220;p6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1" name="Google Shape;6221;p6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2" name="Google Shape;6222;p6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3" name="Google Shape;6223;p6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4" name="Google Shape;6224;p6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5" name="Google Shape;6225;p6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6" name="Google Shape;6226;p6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7" name="Google Shape;6227;p6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8" name="Google Shape;6228;p6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9" name="Google Shape;6229;p6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0" name="Google Shape;6230;p6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1" name="Google Shape;6231;p6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2" name="Google Shape;6232;p6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3" name="Google Shape;6233;p6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4" name="Google Shape;6234;p6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5" name="Google Shape;6235;p6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6" name="Google Shape;6236;p6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7" name="Google Shape;6237;p6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8" name="Google Shape;6238;p6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9" name="Google Shape;6239;p6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0" name="Google Shape;6240;p6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1" name="Google Shape;6241;p6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2" name="Google Shape;6242;p6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3" name="Google Shape;6243;p6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4" name="Google Shape;6244;p6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5" name="Google Shape;6245;p6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6" name="Google Shape;6246;p6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7" name="Google Shape;6247;p6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8" name="Google Shape;6248;p6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9" name="Google Shape;6249;p6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0" name="Google Shape;6250;p6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1" name="Google Shape;6251;p6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2" name="Google Shape;6252;p6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3" name="Google Shape;6253;p6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4" name="Google Shape;6254;p6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5" name="Google Shape;6255;p6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6" name="Google Shape;6256;p6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7" name="Google Shape;6257;p6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8" name="Google Shape;6258;p6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9" name="Google Shape;6259;p6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0" name="Google Shape;6260;p6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1" name="Google Shape;6261;p6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2" name="Google Shape;6262;p6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3" name="Google Shape;6263;p6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4" name="Google Shape;6264;p6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5" name="Google Shape;6265;p6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6" name="Google Shape;6266;p6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7" name="Google Shape;6267;p6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8" name="Google Shape;6268;p6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9" name="Google Shape;6269;p6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0" name="Google Shape;6270;p6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1" name="Google Shape;6271;p6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2" name="Google Shape;6272;p6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3" name="Google Shape;6273;p6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4" name="Google Shape;6274;p6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5" name="Google Shape;6275;p6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6" name="Google Shape;6276;p6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7" name="Google Shape;6277;p6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8" name="Google Shape;6278;p6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9" name="Google Shape;6279;p6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0" name="Google Shape;6280;p6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1" name="Google Shape;6281;p6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2" name="Google Shape;6282;p6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3" name="Google Shape;6283;p6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4" name="Google Shape;6284;p6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5" name="Google Shape;6285;p6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6" name="Google Shape;6286;p6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7" name="Google Shape;6287;p6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8" name="Google Shape;6288;p6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9" name="Google Shape;6289;p6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0" name="Google Shape;6290;p6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1" name="Google Shape;6291;p6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2" name="Google Shape;6292;p6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3" name="Google Shape;6293;p6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4" name="Google Shape;6294;p6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5" name="Google Shape;6295;p6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6" name="Google Shape;6296;p6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7" name="Google Shape;6297;p6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8" name="Google Shape;6298;p6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9" name="Google Shape;6299;p6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0" name="Google Shape;6300;p6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1" name="Google Shape;6301;p6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2" name="Google Shape;6302;p6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3" name="Google Shape;6303;p6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4" name="Google Shape;6304;p6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5" name="Google Shape;6305;p6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6" name="Google Shape;6306;p6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7" name="Google Shape;6307;p6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8" name="Google Shape;6308;p6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9" name="Google Shape;6309;p6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0" name="Google Shape;6310;p6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1" name="Google Shape;6311;p6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2" name="Google Shape;6312;p6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3" name="Google Shape;6313;p6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4" name="Google Shape;6314;p6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5" name="Google Shape;6315;p6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6" name="Google Shape;6316;p6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7" name="Google Shape;6317;p6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8" name="Google Shape;6318;p6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9" name="Google Shape;6319;p6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0" name="Google Shape;6320;p6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1" name="Google Shape;6321;p6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2" name="Google Shape;6322;p6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3" name="Google Shape;6323;p6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4" name="Google Shape;6324;p6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5" name="Google Shape;6325;p6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6" name="Google Shape;6326;p6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7" name="Google Shape;6327;p6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8" name="Google Shape;6328;p6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9" name="Google Shape;6329;p6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0" name="Google Shape;6330;p6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1" name="Google Shape;6331;p6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2" name="Google Shape;6332;p6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3" name="Google Shape;6333;p6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4" name="Google Shape;6334;p6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5" name="Google Shape;6335;p6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6" name="Google Shape;6336;p6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7" name="Google Shape;6337;p6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8" name="Google Shape;6338;p6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9" name="Google Shape;6339;p6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0" name="Google Shape;6340;p6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1" name="Google Shape;6341;p6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2" name="Google Shape;6342;p6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3" name="Google Shape;6343;p6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4" name="Google Shape;6344;p6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5" name="Google Shape;6345;p6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6" name="Google Shape;6346;p6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7" name="Google Shape;6347;p6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8" name="Google Shape;6348;p6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9" name="Google Shape;6349;p6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0" name="Google Shape;6350;p6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1" name="Google Shape;6351;p6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2" name="Google Shape;6352;p6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3" name="Google Shape;6353;p6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4" name="Google Shape;6354;p6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5" name="Google Shape;6355;p6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6" name="Google Shape;6356;p6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7" name="Google Shape;6357;p6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8" name="Google Shape;6358;p6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9" name="Google Shape;6359;p6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0" name="Google Shape;6360;p6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1" name="Google Shape;6361;p6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2" name="Google Shape;6362;p6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3" name="Google Shape;6363;p6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4" name="Google Shape;6364;p6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5" name="Google Shape;6365;p6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6" name="Google Shape;6366;p6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7" name="Google Shape;6367;p6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8" name="Google Shape;6368;p6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9" name="Google Shape;6369;p6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0" name="Google Shape;6370;p6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1" name="Google Shape;6371;p6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2" name="Google Shape;6372;p6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3" name="Google Shape;6373;p6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4" name="Google Shape;6374;p6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5" name="Google Shape;6375;p6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6" name="Google Shape;6376;p6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7" name="Google Shape;6377;p6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8" name="Google Shape;6378;p6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9" name="Google Shape;6379;p6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0" name="Google Shape;6380;p6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1" name="Google Shape;6381;p6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2" name="Google Shape;6382;p6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3" name="Google Shape;6383;p6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4" name="Google Shape;6384;p6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5" name="Google Shape;6385;p6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6" name="Google Shape;6386;p6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7" name="Google Shape;6387;p6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8" name="Google Shape;6388;p6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9" name="Google Shape;6389;p6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0" name="Google Shape;6390;p6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1" name="Google Shape;6391;p6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2" name="Google Shape;6392;p6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3" name="Google Shape;6393;p6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4" name="Google Shape;6394;p6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5" name="Google Shape;6395;p6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6" name="Google Shape;6396;p6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7" name="Google Shape;6397;p6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8" name="Google Shape;6398;p6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9" name="Google Shape;6399;p6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0" name="Google Shape;6400;p6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1" name="Google Shape;6401;p6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2" name="Google Shape;6402;p6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3" name="Google Shape;6403;p6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4" name="Google Shape;6404;p6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5" name="Google Shape;6405;p6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6" name="Google Shape;6406;p6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7" name="Google Shape;6407;p6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8" name="Google Shape;6408;p6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9" name="Google Shape;6409;p6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0" name="Google Shape;6410;p6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1" name="Google Shape;6411;p6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2" name="Google Shape;6412;p6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3" name="Google Shape;6413;p6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4" name="Google Shape;6414;p6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5" name="Google Shape;6415;p6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6" name="Google Shape;6416;p6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7" name="Google Shape;6417;p6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8" name="Google Shape;6418;p6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9" name="Google Shape;6419;p6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0" name="Google Shape;6420;p6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1" name="Google Shape;6421;p6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2" name="Google Shape;6422;p6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3" name="Google Shape;6423;p6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4" name="Google Shape;6424;p6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5" name="Google Shape;6425;p6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6" name="Google Shape;6426;p6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7" name="Google Shape;6427;p6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8" name="Google Shape;6428;p6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9" name="Google Shape;6429;p6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0" name="Google Shape;6430;p6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1" name="Google Shape;6431;p6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2" name="Google Shape;6432;p6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3" name="Google Shape;6433;p6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4" name="Google Shape;6434;p6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5" name="Google Shape;6435;p6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6" name="Google Shape;6436;p6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7" name="Google Shape;6437;p6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8" name="Google Shape;6438;p6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9" name="Google Shape;6439;p6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0" name="Google Shape;6440;p6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1" name="Google Shape;6441;p6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2" name="Google Shape;6442;p6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3" name="Google Shape;6443;p6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4" name="Google Shape;6444;p6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5" name="Google Shape;6445;p6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6" name="Google Shape;6446;p6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7" name="Google Shape;6447;p6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8" name="Google Shape;6448;p6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9" name="Google Shape;6449;p6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0" name="Google Shape;6450;p6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1" name="Google Shape;6451;p6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2" name="Google Shape;6452;p6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3" name="Google Shape;6453;p6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4" name="Google Shape;6454;p6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5" name="Google Shape;6455;p6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6" name="Google Shape;6456;p6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7" name="Google Shape;6457;p6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8" name="Google Shape;6458;p6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9" name="Google Shape;6459;p6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0" name="Google Shape;6460;p6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1" name="Google Shape;6461;p6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2" name="Google Shape;6462;p6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3" name="Google Shape;6463;p6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4" name="Google Shape;6464;p6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5" name="Google Shape;6465;p6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6" name="Google Shape;6466;p6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7" name="Google Shape;6467;p6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8" name="Google Shape;6468;p6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9" name="Google Shape;6469;p6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0" name="Google Shape;6470;p6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1" name="Google Shape;6471;p6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2" name="Google Shape;6472;p6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3" name="Google Shape;6473;p6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4" name="Google Shape;6474;p6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5" name="Google Shape;6475;p6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6" name="Google Shape;6476;p6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7" name="Google Shape;6477;p6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8" name="Google Shape;6478;p6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9" name="Google Shape;6479;p6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0" name="Google Shape;6480;p6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1" name="Google Shape;6481;p6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2" name="Google Shape;6482;p6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3" name="Google Shape;6483;p6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4" name="Google Shape;6484;p6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5" name="Google Shape;6485;p6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6" name="Google Shape;6486;p6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7" name="Google Shape;6487;p6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8" name="Google Shape;6488;p6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9" name="Google Shape;6489;p6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0" name="Google Shape;6490;p6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1" name="Google Shape;6491;p6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2" name="Google Shape;6492;p6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3" name="Google Shape;6493;p6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4" name="Google Shape;6494;p6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5" name="Google Shape;6495;p6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6" name="Google Shape;6496;p6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7" name="Google Shape;6497;p6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8" name="Google Shape;6498;p6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9" name="Google Shape;6499;p6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0" name="Google Shape;6500;p6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1" name="Google Shape;6501;p6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2" name="Google Shape;6502;p6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3" name="Google Shape;6503;p6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4" name="Google Shape;6504;p6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5" name="Google Shape;6505;p6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6" name="Google Shape;6506;p6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7" name="Google Shape;6507;p6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8" name="Google Shape;6508;p6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9" name="Google Shape;6509;p6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0" name="Google Shape;6510;p6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1" name="Google Shape;6511;p6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2" name="Google Shape;6512;p6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3" name="Google Shape;6513;p6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4" name="Google Shape;6514;p6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5" name="Google Shape;6515;p6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6" name="Google Shape;6516;p6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7" name="Google Shape;6517;p6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8" name="Google Shape;6518;p6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9" name="Google Shape;6519;p6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0" name="Google Shape;6520;p6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1" name="Google Shape;6521;p6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2" name="Google Shape;6522;p6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3" name="Google Shape;6523;p6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4" name="Google Shape;6524;p6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5" name="Google Shape;6525;p6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6" name="Google Shape;6526;p6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7" name="Google Shape;6527;p6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8" name="Google Shape;6528;p6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9" name="Google Shape;6529;p6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0" name="Google Shape;6530;p6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1" name="Google Shape;6531;p6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2" name="Google Shape;6532;p6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3" name="Google Shape;6533;p6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4" name="Google Shape;6534;p6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5" name="Google Shape;6535;p6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6" name="Google Shape;6536;p6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7" name="Google Shape;6537;p6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8" name="Google Shape;6538;p6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9" name="Google Shape;6539;p6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0" name="Google Shape;6540;p6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1" name="Google Shape;6541;p6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2" name="Google Shape;6542;p6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3" name="Google Shape;6543;p6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4" name="Google Shape;6544;p6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5" name="Google Shape;6545;p6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6" name="Google Shape;6546;p6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7" name="Google Shape;6547;p6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8" name="Google Shape;6548;p6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9" name="Google Shape;6549;p6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0" name="Google Shape;6550;p6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1" name="Google Shape;6551;p6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2" name="Google Shape;6552;p6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3" name="Google Shape;6553;p6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4" name="Google Shape;6554;p6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5" name="Google Shape;6555;p6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6" name="Google Shape;6556;p6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7" name="Google Shape;6557;p6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8" name="Google Shape;6558;p6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9" name="Google Shape;6559;p6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0" name="Google Shape;6560;p6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1" name="Google Shape;6561;p6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2" name="Google Shape;6562;p6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3" name="Google Shape;6563;p6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4" name="Google Shape;6564;p6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5" name="Google Shape;6565;p6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6" name="Google Shape;6566;p6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7" name="Google Shape;6567;p6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8" name="Google Shape;6568;p6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9" name="Google Shape;6569;p6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0" name="Google Shape;6570;p6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1" name="Google Shape;6571;p6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2" name="Google Shape;6572;p6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3" name="Google Shape;6573;p6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4" name="Google Shape;6574;p6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5" name="Google Shape;6575;p6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6" name="Google Shape;6576;p6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7" name="Google Shape;6577;p6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8" name="Google Shape;6578;p6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9" name="Google Shape;6579;p6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0" name="Google Shape;6580;p6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1" name="Google Shape;6581;p6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2" name="Google Shape;6582;p6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3" name="Google Shape;6583;p6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4" name="Google Shape;6584;p6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5" name="Google Shape;6585;p6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6" name="Google Shape;6586;p6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7" name="Google Shape;6587;p6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8" name="Google Shape;6588;p6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9" name="Google Shape;6589;p6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0" name="Google Shape;6590;p6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1" name="Google Shape;6591;p6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2" name="Google Shape;6592;p6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3" name="Google Shape;6593;p6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4" name="Google Shape;6594;p6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5" name="Google Shape;6595;p6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6" name="Google Shape;6596;p6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7" name="Google Shape;6597;p6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8" name="Google Shape;6598;p6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9" name="Google Shape;6599;p6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0" name="Google Shape;6600;p6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1" name="Google Shape;6601;p6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2" name="Google Shape;6602;p6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3" name="Google Shape;6603;p6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4" name="Google Shape;6604;p6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5" name="Google Shape;6605;p6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6" name="Google Shape;6606;p6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7" name="Google Shape;6607;p6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8" name="Google Shape;6608;p6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9" name="Google Shape;6609;p6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0" name="Google Shape;6610;p6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1" name="Google Shape;6611;p6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2" name="Google Shape;6612;p6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3" name="Google Shape;6613;p6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4" name="Google Shape;6614;p6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5" name="Google Shape;6615;p6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6" name="Google Shape;6616;p6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7" name="Google Shape;6617;p6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8" name="Google Shape;6618;p6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9" name="Google Shape;6619;p6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0" name="Google Shape;6620;p6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1" name="Google Shape;6621;p6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2" name="Google Shape;6622;p6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3" name="Google Shape;6623;p6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4" name="Google Shape;6624;p6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5" name="Google Shape;6625;p6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6" name="Google Shape;6626;p6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7" name="Google Shape;6627;p6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8" name="Google Shape;6628;p6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9" name="Google Shape;6629;p6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0" name="Google Shape;6630;p6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1" name="Google Shape;6631;p6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2" name="Google Shape;6632;p6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3" name="Google Shape;6633;p6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4" name="Google Shape;6634;p6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5" name="Google Shape;6635;p6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6" name="Google Shape;6636;p6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7" name="Google Shape;6637;p6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8" name="Google Shape;6638;p6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9" name="Google Shape;6639;p6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0" name="Google Shape;6640;p6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1" name="Google Shape;6641;p6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2" name="Google Shape;6642;p6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3" name="Google Shape;6643;p6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4" name="Google Shape;6644;p6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5" name="Google Shape;6645;p6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6" name="Google Shape;6646;p6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7" name="Google Shape;6647;p6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8" name="Google Shape;6648;p6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9" name="Google Shape;6649;p6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0" name="Google Shape;6650;p6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1" name="Google Shape;6651;p6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2" name="Google Shape;6652;p6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3" name="Google Shape;6653;p6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4" name="Google Shape;6654;p6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5" name="Google Shape;6655;p6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6" name="Google Shape;6656;p6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7" name="Google Shape;6657;p6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8" name="Google Shape;6658;p6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9" name="Google Shape;6659;p6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0" name="Google Shape;6660;p6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1" name="Google Shape;6661;p6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2" name="Google Shape;6662;p6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3" name="Google Shape;6663;p6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4" name="Google Shape;6664;p6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5" name="Google Shape;6665;p6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6" name="Google Shape;6666;p6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7" name="Google Shape;6667;p6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8" name="Google Shape;6668;p6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9" name="Google Shape;6669;p6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0" name="Google Shape;6670;p6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1" name="Google Shape;6671;p6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2" name="Google Shape;6672;p6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3" name="Google Shape;6673;p6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4" name="Google Shape;6674;p6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5" name="Google Shape;6675;p6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6" name="Google Shape;6676;p6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7" name="Google Shape;6677;p6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8" name="Google Shape;6678;p6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9" name="Google Shape;6679;p6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0" name="Google Shape;6680;p6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1" name="Google Shape;6681;p6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2" name="Google Shape;6682;p6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3" name="Google Shape;6683;p6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4" name="Google Shape;6684;p6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5" name="Google Shape;6685;p6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6" name="Google Shape;6686;p6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7" name="Google Shape;6687;p6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8" name="Google Shape;6688;p6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9" name="Google Shape;6689;p6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0" name="Google Shape;6690;p6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1" name="Google Shape;6691;p6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2" name="Google Shape;6692;p6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3" name="Google Shape;6693;p6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4" name="Google Shape;6694;p6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5" name="Google Shape;6695;p6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6" name="Google Shape;6696;p6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7" name="Google Shape;6697;p6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8" name="Google Shape;6698;p6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9" name="Google Shape;6699;p6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0" name="Google Shape;6700;p6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1" name="Google Shape;6701;p6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2" name="Google Shape;6702;p6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3" name="Google Shape;6703;p6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4" name="Google Shape;6704;p6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5" name="Google Shape;6705;p6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6" name="Google Shape;6706;p6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7" name="Google Shape;6707;p6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8" name="Google Shape;6708;p6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9" name="Google Shape;6709;p6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0" name="Google Shape;6710;p6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1" name="Google Shape;6711;p6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2" name="Google Shape;6712;p6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3" name="Google Shape;6713;p6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4" name="Google Shape;6714;p6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5" name="Google Shape;6715;p6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6" name="Google Shape;6716;p6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7" name="Google Shape;6717;p6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8" name="Google Shape;6718;p6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9" name="Google Shape;6719;p6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0" name="Google Shape;6720;p6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1" name="Google Shape;6721;p6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2" name="Google Shape;6722;p6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3" name="Google Shape;6723;p6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4" name="Google Shape;6724;p6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5" name="Google Shape;6725;p6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6" name="Google Shape;6726;p6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7" name="Google Shape;6727;p6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8" name="Google Shape;6728;p6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9" name="Google Shape;6729;p6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0" name="Google Shape;6730;p6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1" name="Google Shape;6731;p6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2" name="Google Shape;6732;p6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3" name="Google Shape;6733;p6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4" name="Google Shape;6734;p6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5" name="Google Shape;6735;p6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6" name="Google Shape;6736;p6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7" name="Google Shape;6737;p6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8" name="Google Shape;6738;p6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9" name="Google Shape;6739;p6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0" name="Google Shape;6740;p6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1" name="Google Shape;6741;p6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2" name="Google Shape;6742;p6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3" name="Google Shape;6743;p6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4" name="Google Shape;6744;p6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5" name="Google Shape;6745;p6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6" name="Google Shape;6746;p6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7" name="Google Shape;6747;p6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8" name="Google Shape;6748;p6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9" name="Google Shape;6749;p6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0" name="Google Shape;6750;p6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1" name="Google Shape;6751;p6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2" name="Google Shape;6752;p6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3" name="Google Shape;6753;p6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4" name="Google Shape;6754;p6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5" name="Google Shape;6755;p6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6" name="Google Shape;6756;p6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7" name="Google Shape;6757;p6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8" name="Google Shape;6758;p6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9" name="Google Shape;6759;p6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0" name="Google Shape;6760;p6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1" name="Google Shape;6761;p6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2" name="Google Shape;6762;p6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3" name="Google Shape;6763;p6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4" name="Google Shape;6764;p6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5" name="Google Shape;6765;p6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6" name="Google Shape;6766;p6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7" name="Google Shape;6767;p6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8" name="Google Shape;6768;p6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9" name="Google Shape;6769;p6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0" name="Google Shape;6770;p6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1" name="Google Shape;6771;p6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2" name="Google Shape;6772;p6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3" name="Google Shape;6773;p6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4" name="Google Shape;6774;p6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5" name="Google Shape;6775;p6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6" name="Google Shape;6776;p6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7" name="Google Shape;6777;p6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8" name="Google Shape;6778;p6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9" name="Google Shape;6779;p6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0" name="Google Shape;6780;p6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1" name="Google Shape;6781;p6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2" name="Google Shape;6782;p6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3" name="Google Shape;6783;p6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4" name="Google Shape;6784;p6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5" name="Google Shape;6785;p6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6" name="Google Shape;6786;p6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7" name="Google Shape;6787;p6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8" name="Google Shape;6788;p6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9" name="Google Shape;6789;p6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0" name="Google Shape;6790;p6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1" name="Google Shape;6791;p6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2" name="Google Shape;6792;p6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3" name="Google Shape;6793;p6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4" name="Google Shape;6794;p6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5" name="Google Shape;6795;p6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6" name="Google Shape;6796;p6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7" name="Google Shape;6797;p6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8" name="Google Shape;6798;p6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9" name="Google Shape;6799;p6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0" name="Google Shape;6800;p6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1" name="Google Shape;6801;p6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2" name="Google Shape;6802;p6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3" name="Google Shape;6803;p6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4" name="Google Shape;6804;p6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5" name="Google Shape;6805;p6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6" name="Google Shape;6806;p6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7" name="Google Shape;6807;p6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8" name="Google Shape;6808;p6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9" name="Google Shape;6809;p6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0" name="Google Shape;6810;p6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1" name="Google Shape;6811;p6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2" name="Google Shape;6812;p6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3" name="Google Shape;6813;p6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4" name="Google Shape;6814;p6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5" name="Google Shape;6815;p6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6" name="Google Shape;6816;p6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7" name="Google Shape;6817;p6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8" name="Google Shape;6818;p6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9" name="Google Shape;6819;p6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0" name="Google Shape;6820;p6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1" name="Google Shape;6821;p6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2" name="Google Shape;6822;p6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3" name="Google Shape;6823;p6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4" name="Google Shape;6824;p6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5" name="Google Shape;6825;p6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6" name="Google Shape;6826;p6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7" name="Google Shape;6827;p6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8" name="Google Shape;6828;p6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9" name="Google Shape;6829;p6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0" name="Google Shape;6830;p6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1" name="Google Shape;6831;p6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2" name="Google Shape;6832;p6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3" name="Google Shape;6833;p6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4" name="Google Shape;6834;p6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5" name="Google Shape;6835;p6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6" name="Google Shape;6836;p6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7" name="Google Shape;6837;p6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8" name="Google Shape;6838;p6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9" name="Google Shape;6839;p6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0" name="Google Shape;6840;p6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1" name="Google Shape;6841;p6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2" name="Google Shape;6842;p6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3" name="Google Shape;6843;p6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4" name="Google Shape;6844;p6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5" name="Google Shape;6845;p6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6" name="Google Shape;6846;p6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7" name="Google Shape;6847;p6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8" name="Google Shape;6848;p6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9" name="Google Shape;6849;p6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0" name="Google Shape;6850;p6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1" name="Google Shape;6851;p6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2" name="Google Shape;6852;p6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3" name="Google Shape;6853;p6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4" name="Google Shape;6854;p6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5" name="Google Shape;6855;p6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6" name="Google Shape;6856;p6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7" name="Google Shape;6857;p6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8" name="Google Shape;6858;p6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9" name="Google Shape;6859;p6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0" name="Google Shape;6860;p6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1" name="Google Shape;6861;p6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2" name="Google Shape;6862;p6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3" name="Google Shape;6863;p6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4" name="Google Shape;6864;p6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5" name="Google Shape;6865;p6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6" name="Google Shape;6866;p6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7" name="Google Shape;6867;p6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8" name="Google Shape;6868;p6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9" name="Google Shape;6869;p6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0" name="Google Shape;6870;p6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1" name="Google Shape;6871;p6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2" name="Google Shape;6872;p6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3" name="Google Shape;6873;p6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4" name="Google Shape;6874;p6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5" name="Google Shape;6875;p6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6" name="Google Shape;6876;p6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7" name="Google Shape;6877;p6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8" name="Google Shape;6878;p6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9" name="Google Shape;6879;p6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0" name="Google Shape;6880;p6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1" name="Google Shape;6881;p6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2" name="Google Shape;6882;p6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3" name="Google Shape;6883;p6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4" name="Google Shape;6884;p6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5" name="Google Shape;6885;p6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6" name="Google Shape;6886;p6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7" name="Google Shape;6887;p6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8" name="Google Shape;6888;p6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9" name="Google Shape;6889;p6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0" name="Google Shape;6890;p6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1" name="Google Shape;6891;p6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2" name="Google Shape;6892;p6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3" name="Google Shape;6893;p6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4" name="Google Shape;6894;p6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5" name="Google Shape;6895;p6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6" name="Google Shape;6896;p6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7" name="Google Shape;6897;p6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8" name="Google Shape;6898;p6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9" name="Google Shape;6899;p6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0" name="Google Shape;6900;p6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1" name="Google Shape;6901;p6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2" name="Google Shape;6902;p6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3" name="Google Shape;6903;p6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4" name="Google Shape;6904;p6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5" name="Google Shape;6905;p6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6" name="Google Shape;6906;p6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7" name="Google Shape;6907;p6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8" name="Google Shape;6908;p6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9" name="Google Shape;6909;p6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0" name="Google Shape;6910;p6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1" name="Google Shape;6911;p6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2" name="Google Shape;6912;p6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3" name="Google Shape;6913;p6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4" name="Google Shape;6914;p6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5" name="Google Shape;6915;p6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6" name="Google Shape;6916;p6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7" name="Google Shape;6917;p6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8" name="Google Shape;6918;p6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9" name="Google Shape;6919;p6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0" name="Google Shape;6920;p6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1" name="Google Shape;6921;p6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2" name="Google Shape;6922;p6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3" name="Google Shape;6923;p6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4" name="Google Shape;6924;p6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5" name="Google Shape;6925;p6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6" name="Google Shape;6926;p6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7" name="Google Shape;6927;p6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8" name="Google Shape;6928;p6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9" name="Google Shape;6929;p6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0" name="Google Shape;6930;p6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1" name="Google Shape;6931;p6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2" name="Google Shape;6932;p6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3" name="Google Shape;6933;p6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4" name="Google Shape;6934;p6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5" name="Google Shape;6935;p6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6" name="Google Shape;6936;p6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7" name="Google Shape;6937;p6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8" name="Google Shape;6938;p6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9" name="Google Shape;6939;p6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0" name="Google Shape;6940;p6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1" name="Google Shape;6941;p6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2" name="Google Shape;6942;p6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3" name="Google Shape;6943;p6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4" name="Google Shape;6944;p6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5" name="Google Shape;6945;p6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6" name="Google Shape;6946;p6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7" name="Google Shape;6947;p6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8" name="Google Shape;6948;p6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9" name="Google Shape;6949;p6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0" name="Google Shape;6950;p6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1" name="Google Shape;6951;p6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2" name="Google Shape;6952;p6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3" name="Google Shape;6953;p6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4" name="Google Shape;6954;p6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5" name="Google Shape;6955;p6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6" name="Google Shape;6956;p6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7" name="Google Shape;6957;p6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8" name="Google Shape;6958;p6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9" name="Google Shape;6959;p6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0" name="Google Shape;6960;p6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1" name="Google Shape;6961;p6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2" name="Google Shape;6962;p6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3" name="Google Shape;6963;p6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4" name="Google Shape;6964;p6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5" name="Google Shape;6965;p6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6" name="Google Shape;6966;p6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7" name="Google Shape;6967;p6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8" name="Google Shape;6968;p6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9" name="Google Shape;6969;p6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0" name="Google Shape;6970;p6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1" name="Google Shape;6971;p6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2" name="Google Shape;6972;p6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3" name="Google Shape;6973;p6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4" name="Google Shape;6974;p6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5" name="Google Shape;6975;p6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6" name="Google Shape;6976;p6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7" name="Google Shape;6977;p6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8" name="Google Shape;6978;p6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9" name="Google Shape;6979;p6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0" name="Google Shape;6980;p6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1" name="Google Shape;6981;p6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2" name="Google Shape;6982;p6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3" name="Google Shape;6983;p6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4" name="Google Shape;6984;p6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5" name="Google Shape;6985;p6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6" name="Google Shape;6986;p6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7" name="Google Shape;6987;p6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8" name="Google Shape;6988;p6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9" name="Google Shape;6989;p6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0" name="Google Shape;6990;p6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1" name="Google Shape;6991;p6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2" name="Google Shape;6992;p6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3" name="Google Shape;6993;p6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4" name="Google Shape;6994;p6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5" name="Google Shape;6995;p6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6" name="Google Shape;6996;p6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7" name="Google Shape;6997;p6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8" name="Google Shape;6998;p6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9" name="Google Shape;6999;p6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0" name="Google Shape;7000;p6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1" name="Google Shape;7001;p6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2" name="Google Shape;7002;p6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3" name="Google Shape;7003;p6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4" name="Google Shape;7004;p6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5" name="Google Shape;7005;p6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6" name="Google Shape;7006;p6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7" name="Google Shape;7007;p6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8" name="Google Shape;7008;p6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9" name="Google Shape;7009;p6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0" name="Google Shape;7010;p6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1" name="Google Shape;7011;p6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2" name="Google Shape;7012;p6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3" name="Google Shape;7013;p6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4" name="Google Shape;7014;p6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5" name="Google Shape;7015;p6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6" name="Google Shape;7016;p6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7" name="Google Shape;7017;p6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8" name="Google Shape;7018;p6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9" name="Google Shape;7019;p6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0" name="Google Shape;7020;p6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1" name="Google Shape;7021;p6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2" name="Google Shape;7022;p6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3" name="Google Shape;7023;p6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4" name="Google Shape;7024;p6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5" name="Google Shape;7025;p6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6" name="Google Shape;7026;p6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7" name="Google Shape;7027;p6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8" name="Google Shape;7028;p6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9" name="Google Shape;7029;p6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0" name="Google Shape;7030;p6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1" name="Google Shape;7031;p6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2" name="Google Shape;7032;p6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3" name="Google Shape;7033;p6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4" name="Google Shape;7034;p6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5" name="Google Shape;7035;p6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6" name="Google Shape;7036;p6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7" name="Google Shape;7037;p6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8" name="Google Shape;7038;p6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9" name="Google Shape;7039;p6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0" name="Google Shape;7040;p6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1" name="Google Shape;7041;p6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2" name="Google Shape;7042;p6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3" name="Google Shape;7043;p6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4" name="Google Shape;7044;p6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5" name="Google Shape;7045;p6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6" name="Google Shape;7046;p6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7" name="Google Shape;7047;p6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8" name="Google Shape;7048;p6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9" name="Google Shape;7049;p6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0" name="Google Shape;7050;p6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1" name="Google Shape;7051;p6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2" name="Google Shape;7052;p6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3" name="Google Shape;7053;p6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4" name="Google Shape;7054;p6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5" name="Google Shape;7055;p6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6" name="Google Shape;7056;p6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7" name="Google Shape;7057;p6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8" name="Google Shape;7058;p6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9" name="Google Shape;7059;p6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0" name="Google Shape;7060;p6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1" name="Google Shape;7061;p6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2" name="Google Shape;7062;p6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3" name="Google Shape;7063;p6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4" name="Google Shape;7064;p6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5" name="Google Shape;7065;p6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6" name="Google Shape;7066;p6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7" name="Google Shape;7067;p6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8" name="Google Shape;7068;p6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9" name="Google Shape;7069;p6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0" name="Google Shape;7070;p6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1" name="Google Shape;7071;p6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2" name="Google Shape;7072;p6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3" name="Google Shape;7073;p6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4" name="Google Shape;7074;p6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5" name="Google Shape;7075;p6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6" name="Google Shape;7076;p6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7" name="Google Shape;7077;p6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8" name="Google Shape;7078;p6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9" name="Google Shape;7079;p6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0" name="Google Shape;7080;p6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1" name="Google Shape;7081;p6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2" name="Google Shape;7082;p6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3" name="Google Shape;7083;p6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4" name="Google Shape;7084;p6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5" name="Google Shape;7085;p6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6" name="Google Shape;7086;p6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7" name="Google Shape;7087;p6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8" name="Google Shape;7088;p6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9" name="Google Shape;7089;p6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0" name="Google Shape;7090;p6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1" name="Google Shape;7091;p6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2" name="Google Shape;7092;p6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3" name="Google Shape;7093;p6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4" name="Google Shape;7094;p6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5" name="Google Shape;7095;p6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6" name="Google Shape;7096;p6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7" name="Google Shape;7097;p6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8" name="Google Shape;7098;p6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9" name="Google Shape;7099;p6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0" name="Google Shape;7100;p6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1" name="Google Shape;7101;p6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2" name="Google Shape;7102;p6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3" name="Google Shape;7103;p6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4" name="Google Shape;7104;p6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5" name="Google Shape;7105;p6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6" name="Google Shape;7106;p6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7" name="Google Shape;7107;p6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8" name="Google Shape;7108;p6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9" name="Google Shape;7109;p6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0" name="Google Shape;7110;p6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1" name="Google Shape;7111;p6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2" name="Google Shape;7112;p6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3" name="Google Shape;7113;p6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4" name="Google Shape;7114;p6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5" name="Google Shape;7115;p6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6" name="Google Shape;7116;p6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7" name="Google Shape;7117;p6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8" name="Google Shape;7118;p6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9" name="Google Shape;7119;p6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0" name="Google Shape;7120;p6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1" name="Google Shape;7121;p6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2" name="Google Shape;7122;p6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3" name="Google Shape;7123;p6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4" name="Google Shape;7124;p6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5" name="Google Shape;7125;p6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6" name="Google Shape;7126;p6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7" name="Google Shape;7127;p6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8" name="Google Shape;7128;p6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9" name="Google Shape;7129;p6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0" name="Google Shape;7130;p6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1" name="Google Shape;7131;p6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2" name="Google Shape;7132;p6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3" name="Google Shape;7133;p6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4" name="Google Shape;7134;p6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5" name="Google Shape;7135;p6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6" name="Google Shape;7136;p6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7" name="Google Shape;7137;p6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8" name="Google Shape;7138;p6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9" name="Google Shape;7139;p6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0" name="Google Shape;7140;p6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1" name="Google Shape;7141;p6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2" name="Google Shape;7142;p6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3" name="Google Shape;7143;p6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4" name="Google Shape;7144;p6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5" name="Google Shape;7145;p6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6" name="Google Shape;7146;p6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7" name="Google Shape;7147;p6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8" name="Google Shape;7148;p6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9" name="Google Shape;7149;p6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0" name="Google Shape;7150;p6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1" name="Google Shape;7151;p6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2" name="Google Shape;7152;p6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3" name="Google Shape;7153;p6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4" name="Google Shape;7154;p6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5" name="Google Shape;7155;p6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6" name="Google Shape;7156;p6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7" name="Google Shape;7157;p6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8" name="Google Shape;7158;p6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9" name="Google Shape;7159;p6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0" name="Google Shape;7160;p6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1" name="Google Shape;7161;p6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2" name="Google Shape;7162;p6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3" name="Google Shape;7163;p6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4" name="Google Shape;7164;p6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5" name="Google Shape;7165;p6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6" name="Google Shape;7166;p6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7" name="Google Shape;7167;p6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8" name="Google Shape;7168;p6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9" name="Google Shape;7169;p6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0" name="Google Shape;7170;p6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1" name="Google Shape;7171;p6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2" name="Google Shape;7172;p6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3" name="Google Shape;7173;p6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4" name="Google Shape;7174;p6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5" name="Google Shape;7175;p6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6" name="Google Shape;7176;p6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7" name="Google Shape;7177;p6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8" name="Google Shape;7178;p6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9" name="Google Shape;7179;p6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0" name="Google Shape;7180;p6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1" name="Google Shape;7181;p6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2" name="Google Shape;7182;p6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3" name="Google Shape;7183;p6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4" name="Google Shape;7184;p6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5" name="Google Shape;7185;p6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6" name="Google Shape;7186;p6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7" name="Google Shape;7187;p6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8" name="Google Shape;7188;p6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9" name="Google Shape;7189;p6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0" name="Google Shape;7190;p6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1" name="Google Shape;7191;p6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2" name="Google Shape;7192;p6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3" name="Google Shape;7193;p6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4" name="Google Shape;7194;p6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5" name="Google Shape;7195;p6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6" name="Google Shape;7196;p6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7" name="Google Shape;7197;p6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8" name="Google Shape;7198;p6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9" name="Google Shape;7199;p6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0" name="Google Shape;7200;p6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1" name="Google Shape;7201;p6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2" name="Google Shape;7202;p6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3" name="Google Shape;7203;p6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4" name="Google Shape;7204;p6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5" name="Google Shape;7205;p6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6" name="Google Shape;7206;p6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7" name="Google Shape;7207;p6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8" name="Google Shape;7208;p6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9" name="Google Shape;7209;p6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0" name="Google Shape;7210;p6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1" name="Google Shape;7211;p6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2" name="Google Shape;7212;p6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3" name="Google Shape;7213;p6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4" name="Google Shape;7214;p6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5" name="Google Shape;7215;p6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6" name="Google Shape;7216;p6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7" name="Google Shape;7217;p6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8" name="Google Shape;7218;p6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9" name="Google Shape;7219;p6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0" name="Google Shape;7220;p6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1" name="Google Shape;7221;p6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2" name="Google Shape;7222;p6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3" name="Google Shape;7223;p6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4" name="Google Shape;7224;p6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5" name="Google Shape;7225;p6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6" name="Google Shape;7226;p6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7" name="Google Shape;7227;p6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8" name="Google Shape;7228;p6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9" name="Google Shape;7229;p6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0" name="Google Shape;7230;p6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1" name="Google Shape;7231;p6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2" name="Google Shape;7232;p6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3" name="Google Shape;7233;p6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4" name="Google Shape;7234;p6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5" name="Google Shape;7235;p6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6" name="Google Shape;7236;p6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7" name="Google Shape;7237;p6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8" name="Google Shape;7238;p6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9" name="Google Shape;7239;p6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0" name="Google Shape;7240;p6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1" name="Google Shape;7241;p6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2" name="Google Shape;7242;p6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3" name="Google Shape;7243;p6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4" name="Google Shape;7244;p6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5" name="Google Shape;7245;p6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6" name="Google Shape;7246;p6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7" name="Google Shape;7247;p6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8" name="Google Shape;7248;p6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9" name="Google Shape;7249;p6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0" name="Google Shape;7250;p6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1" name="Google Shape;7251;p6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2" name="Google Shape;7252;p6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3" name="Google Shape;7253;p6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4" name="Google Shape;7254;p6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5" name="Google Shape;7255;p6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6" name="Google Shape;7256;p6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7" name="Google Shape;7257;p6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8" name="Google Shape;7258;p6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9" name="Google Shape;7259;p6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0" name="Google Shape;7260;p6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1" name="Google Shape;7261;p6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2" name="Google Shape;7262;p6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3" name="Google Shape;7263;p6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4" name="Google Shape;7264;p6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5" name="Google Shape;7265;p6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6" name="Google Shape;7266;p6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7" name="Google Shape;7267;p6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8" name="Google Shape;7268;p6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9" name="Google Shape;7269;p6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0" name="Google Shape;7270;p6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1" name="Google Shape;7271;p6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2" name="Google Shape;7272;p6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3" name="Google Shape;7273;p6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4" name="Google Shape;7274;p6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5" name="Google Shape;7275;p6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6" name="Google Shape;7276;p6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7" name="Google Shape;7277;p6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8" name="Google Shape;7278;p6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9" name="Google Shape;7279;p6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0" name="Google Shape;7280;p6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1" name="Google Shape;7281;p6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2" name="Google Shape;7282;p6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3" name="Google Shape;7283;p6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4" name="Google Shape;7284;p6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5" name="Google Shape;7285;p6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6" name="Google Shape;7286;p6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7" name="Google Shape;7287;p6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8" name="Google Shape;7288;p6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9" name="Google Shape;7289;p6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0" name="Google Shape;7290;p6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1" name="Google Shape;7291;p6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2" name="Google Shape;7292;p6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3" name="Google Shape;7293;p6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4" name="Google Shape;7294;p6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5" name="Google Shape;7295;p6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6" name="Google Shape;7296;p6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7" name="Google Shape;7297;p6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8" name="Google Shape;7298;p6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9" name="Google Shape;7299;p6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0" name="Google Shape;7300;p6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1" name="Google Shape;7301;p6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2" name="Google Shape;7302;p6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3" name="Google Shape;7303;p6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4" name="Google Shape;7304;p6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5" name="Google Shape;7305;p6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6" name="Google Shape;7306;p6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7" name="Google Shape;7307;p6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8" name="Google Shape;7308;p6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9" name="Google Shape;7309;p6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0" name="Google Shape;7310;p6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1" name="Google Shape;7311;p6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2" name="Google Shape;7312;p6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3" name="Google Shape;7313;p6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4" name="Google Shape;7314;p6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5" name="Google Shape;7315;p6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6" name="Google Shape;7316;p6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7" name="Google Shape;7317;p6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8" name="Google Shape;7318;p6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9" name="Google Shape;7319;p6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0" name="Google Shape;7320;p6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1" name="Google Shape;7321;p6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2" name="Google Shape;7322;p6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3" name="Google Shape;7323;p6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4" name="Google Shape;7324;p6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5" name="Google Shape;7325;p6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6" name="Google Shape;7326;p6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7" name="Google Shape;7327;p6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8" name="Google Shape;7328;p6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9" name="Google Shape;7329;p6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0" name="Google Shape;7330;p6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1" name="Google Shape;7331;p6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2" name="Google Shape;7332;p6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3" name="Google Shape;7333;p6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4" name="Google Shape;7334;p6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5" name="Google Shape;7335;p6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6" name="Google Shape;7336;p6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7" name="Google Shape;7337;p6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8" name="Google Shape;7338;p6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9" name="Google Shape;7339;p6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0" name="Google Shape;7340;p6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1" name="Google Shape;7341;p6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2" name="Google Shape;7342;p6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3" name="Google Shape;7343;p6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4" name="Google Shape;7344;p6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5" name="Google Shape;7345;p6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6" name="Google Shape;7346;p6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7" name="Google Shape;7347;p6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8" name="Google Shape;7348;p6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9" name="Google Shape;7349;p6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0" name="Google Shape;7350;p6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1" name="Google Shape;7351;p6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2" name="Google Shape;7352;p6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3" name="Google Shape;7353;p6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4" name="Google Shape;7354;p6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5" name="Google Shape;7355;p6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6" name="Google Shape;7356;p6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7" name="Google Shape;7357;p6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8" name="Google Shape;7358;p6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9" name="Google Shape;7359;p6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0" name="Google Shape;7360;p6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1" name="Google Shape;7361;p6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2" name="Google Shape;7362;p6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3" name="Google Shape;7363;p6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4" name="Google Shape;7364;p6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5" name="Google Shape;7365;p6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6" name="Google Shape;7366;p6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7" name="Google Shape;7367;p6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8" name="Google Shape;7368;p6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9" name="Google Shape;7369;p6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0" name="Google Shape;7370;p6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1" name="Google Shape;7371;p6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2" name="Google Shape;7372;p6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3" name="Google Shape;7373;p6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4" name="Google Shape;7374;p6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5" name="Google Shape;7375;p6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6" name="Google Shape;7376;p6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7" name="Google Shape;7377;p6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8" name="Google Shape;7378;p6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9" name="Google Shape;7379;p6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0" name="Google Shape;7380;p6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1" name="Google Shape;7381;p6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2" name="Google Shape;7382;p6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3" name="Google Shape;7383;p6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4" name="Google Shape;7384;p6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5" name="Google Shape;7385;p6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6" name="Google Shape;7386;p6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7" name="Google Shape;7387;p6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8" name="Google Shape;7388;p6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9" name="Google Shape;7389;p6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0" name="Google Shape;7390;p6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1" name="Google Shape;7391;p6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2" name="Google Shape;7392;p6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3" name="Google Shape;7393;p6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4" name="Google Shape;7394;p6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5" name="Google Shape;7395;p6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6" name="Google Shape;7396;p6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7" name="Google Shape;7397;p6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8" name="Google Shape;7398;p6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9" name="Google Shape;7399;p6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0" name="Google Shape;7400;p6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1" name="Google Shape;7401;p6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2" name="Google Shape;7402;p6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3" name="Google Shape;7403;p6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4" name="Google Shape;7404;p6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5" name="Google Shape;7405;p6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6" name="Google Shape;7406;p6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7" name="Google Shape;7407;p6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8" name="Google Shape;7408;p6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9" name="Google Shape;7409;p6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0" name="Google Shape;7410;p6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1" name="Google Shape;7411;p6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2" name="Google Shape;7412;p6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3" name="Google Shape;7413;p6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4" name="Google Shape;7414;p6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5" name="Google Shape;7415;p6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6" name="Google Shape;7416;p6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7" name="Google Shape;7417;p6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8" name="Google Shape;7418;p6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9" name="Google Shape;7419;p6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0" name="Google Shape;7420;p6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1" name="Google Shape;7421;p6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2" name="Google Shape;7422;p6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3" name="Google Shape;7423;p6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4" name="Google Shape;7424;p6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5" name="Google Shape;7425;p6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6" name="Google Shape;7426;p6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7" name="Google Shape;7427;p6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8" name="Google Shape;7428;p6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9" name="Google Shape;7429;p6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0" name="Google Shape;7430;p6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1" name="Google Shape;7431;p6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2" name="Google Shape;7432;p6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3" name="Google Shape;7433;p6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4" name="Google Shape;7434;p6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5" name="Google Shape;7435;p6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6" name="Google Shape;7436;p6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7" name="Google Shape;7437;p6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8" name="Google Shape;7438;p6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9" name="Google Shape;7439;p6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0" name="Google Shape;7440;p6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1" name="Google Shape;7441;p6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2" name="Google Shape;7442;p6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3" name="Google Shape;7443;p6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4" name="Google Shape;7444;p6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5" name="Google Shape;7445;p6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6" name="Google Shape;7446;p6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7" name="Google Shape;7447;p6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8" name="Google Shape;7448;p6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9" name="Google Shape;7449;p6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0" name="Google Shape;7450;p6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1" name="Google Shape;7451;p6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2" name="Google Shape;7452;p6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3" name="Google Shape;7453;p6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4" name="Google Shape;7454;p6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5" name="Google Shape;7455;p6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6" name="Google Shape;7456;p6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7" name="Google Shape;7457;p6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8" name="Google Shape;7458;p6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9" name="Google Shape;7459;p6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0" name="Google Shape;7460;p6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1" name="Google Shape;7461;p6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2" name="Google Shape;7462;p6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3" name="Google Shape;7463;p6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4" name="Google Shape;7464;p6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5" name="Google Shape;7465;p6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6" name="Google Shape;7466;p6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7" name="Google Shape;7467;p6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8" name="Google Shape;7468;p6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9" name="Google Shape;7469;p6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0" name="Google Shape;7470;p6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1" name="Google Shape;7471;p6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2" name="Google Shape;7472;p6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3" name="Google Shape;7473;p6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4" name="Google Shape;7474;p6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5" name="Google Shape;7475;p6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6" name="Google Shape;7476;p6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7" name="Google Shape;7477;p6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8" name="Google Shape;7478;p6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9" name="Google Shape;7479;p6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0" name="Google Shape;7480;p6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1" name="Google Shape;7481;p6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2" name="Google Shape;7482;p6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3" name="Google Shape;7483;p6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4" name="Google Shape;7484;p6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5" name="Google Shape;7485;p6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6" name="Google Shape;7486;p6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7" name="Google Shape;7487;p6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8" name="Google Shape;7488;p6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9" name="Google Shape;7489;p6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0" name="Google Shape;7490;p6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1" name="Google Shape;7491;p6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2" name="Google Shape;7492;p6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3" name="Google Shape;7493;p6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4" name="Google Shape;7494;p6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5" name="Google Shape;7495;p6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6" name="Google Shape;7496;p6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7" name="Google Shape;7497;p6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8" name="Google Shape;7498;p6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9" name="Google Shape;7499;p6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0" name="Google Shape;7500;p6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1" name="Google Shape;7501;p6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2" name="Google Shape;7502;p6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3" name="Google Shape;7503;p6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4" name="Google Shape;7504;p6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5" name="Google Shape;7505;p6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6" name="Google Shape;7506;p6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7" name="Google Shape;7507;p6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8" name="Google Shape;7508;p6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9" name="Google Shape;7509;p6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0" name="Google Shape;7510;p6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1" name="Google Shape;7511;p6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2" name="Google Shape;7512;p6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3" name="Google Shape;7513;p6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4" name="Google Shape;7514;p6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5" name="Google Shape;7515;p6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6" name="Google Shape;7516;p6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7" name="Google Shape;7517;p6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8" name="Google Shape;7518;p6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9" name="Google Shape;7519;p6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0" name="Google Shape;7520;p6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1" name="Google Shape;7521;p6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2" name="Google Shape;7522;p6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3" name="Google Shape;7523;p6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4" name="Google Shape;7524;p6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5" name="Google Shape;7525;p6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6" name="Google Shape;7526;p6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7" name="Google Shape;7527;p6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8" name="Google Shape;7528;p6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9" name="Google Shape;7529;p6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0" name="Google Shape;7530;p6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1" name="Google Shape;7531;p6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2" name="Google Shape;7532;p6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3" name="Google Shape;7533;p6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4" name="Google Shape;7534;p6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5" name="Google Shape;7535;p6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6" name="Google Shape;7536;p6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7" name="Google Shape;7537;p6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8" name="Google Shape;7538;p6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9" name="Google Shape;7539;p6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0" name="Google Shape;7540;p6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1" name="Google Shape;7541;p6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2" name="Google Shape;7542;p6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3" name="Google Shape;7543;p6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4" name="Google Shape;7544;p6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5" name="Google Shape;7545;p6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6" name="Google Shape;7546;p6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7" name="Google Shape;7547;p6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8" name="Google Shape;7548;p6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9" name="Google Shape;7549;p6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0" name="Google Shape;7550;p6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1" name="Google Shape;7551;p6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2" name="Google Shape;7552;p6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3" name="Google Shape;7553;p6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4" name="Google Shape;7554;p6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5" name="Google Shape;7555;p6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6" name="Google Shape;7556;p6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7" name="Google Shape;7557;p6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8" name="Google Shape;7558;p6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9" name="Google Shape;7559;p6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0" name="Google Shape;7560;p6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1" name="Google Shape;7561;p6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2" name="Google Shape;7562;p6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3" name="Google Shape;7563;p6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4" name="Google Shape;7564;p6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5" name="Google Shape;7565;p6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6" name="Google Shape;7566;p6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7" name="Google Shape;7567;p6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8" name="Google Shape;7568;p6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9" name="Google Shape;7569;p6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0" name="Google Shape;7570;p6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1" name="Google Shape;7571;p6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2" name="Google Shape;7572;p6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3" name="Google Shape;7573;p6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4" name="Google Shape;7574;p6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5" name="Google Shape;7575;p6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6" name="Google Shape;7576;p6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7" name="Google Shape;7577;p6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8" name="Google Shape;7578;p6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9" name="Google Shape;7579;p6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0" name="Google Shape;7580;p6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1" name="Google Shape;7581;p6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2" name="Google Shape;7582;p6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3" name="Google Shape;7583;p6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4" name="Google Shape;7584;p6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5" name="Google Shape;7585;p6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6" name="Google Shape;7586;p6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7" name="Google Shape;7587;p6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8" name="Google Shape;7588;p6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9" name="Google Shape;7589;p6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0" name="Google Shape;7590;p6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1" name="Google Shape;7591;p6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2" name="Google Shape;7592;p6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3" name="Google Shape;7593;p6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4" name="Google Shape;7594;p6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5" name="Google Shape;7595;p6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6" name="Google Shape;7596;p6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7" name="Google Shape;7597;p6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8" name="Google Shape;7598;p6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9" name="Google Shape;7599;p6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0" name="Google Shape;7600;p6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1" name="Google Shape;7601;p6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2" name="Google Shape;7602;p6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3" name="Google Shape;7603;p6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4" name="Google Shape;7604;p6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5" name="Google Shape;7605;p6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6" name="Google Shape;7606;p6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7" name="Google Shape;7607;p6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8" name="Google Shape;7608;p6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9" name="Google Shape;7609;p6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0" name="Google Shape;7610;p6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1" name="Google Shape;7611;p6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2" name="Google Shape;7612;p6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3" name="Google Shape;7613;p6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4" name="Google Shape;7614;p6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5" name="Google Shape;7615;p6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6" name="Google Shape;7616;p6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7" name="Google Shape;7617;p6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8" name="Google Shape;7618;p6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9" name="Google Shape;7619;p6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0" name="Google Shape;7620;p6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1" name="Google Shape;7621;p6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2" name="Google Shape;7622;p6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3" name="Google Shape;7623;p6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4" name="Google Shape;7624;p6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5" name="Google Shape;7625;p6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6" name="Google Shape;7626;p6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7" name="Google Shape;7627;p6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8" name="Google Shape;7628;p6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9" name="Google Shape;7629;p6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0" name="Google Shape;7630;p6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1" name="Google Shape;7631;p6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2" name="Google Shape;7632;p6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3" name="Google Shape;7633;p6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4" name="Google Shape;7634;p6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5" name="Google Shape;7635;p6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6" name="Google Shape;7636;p6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7" name="Google Shape;7637;p6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8" name="Google Shape;7638;p6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9" name="Google Shape;7639;p6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0" name="Google Shape;7640;p6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1" name="Google Shape;7641;p6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2" name="Google Shape;7642;p6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3" name="Google Shape;7643;p6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4" name="Google Shape;7644;p6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5" name="Google Shape;7645;p6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6" name="Google Shape;7646;p6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7" name="Google Shape;7647;p6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8" name="Google Shape;7648;p6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9" name="Google Shape;7649;p6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0" name="Google Shape;7650;p6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1" name="Google Shape;7651;p6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2" name="Google Shape;7652;p6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3" name="Google Shape;7653;p6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4" name="Google Shape;7654;p6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5" name="Google Shape;7655;p6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6" name="Google Shape;7656;p6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7" name="Google Shape;7657;p6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8" name="Google Shape;7658;p6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9" name="Google Shape;7659;p6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0" name="Google Shape;7660;p6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1" name="Google Shape;7661;p6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2" name="Google Shape;7662;p6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3" name="Google Shape;7663;p6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4" name="Google Shape;7664;p6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5" name="Google Shape;7665;p6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6" name="Google Shape;7666;p6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7" name="Google Shape;7667;p6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8" name="Google Shape;7668;p6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9" name="Google Shape;7669;p6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0" name="Google Shape;7670;p6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1" name="Google Shape;7671;p6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2" name="Google Shape;7672;p6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3" name="Google Shape;7673;p6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4" name="Google Shape;7674;p6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5" name="Google Shape;7675;p6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6" name="Google Shape;7676;p6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7" name="Google Shape;7677;p6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8" name="Google Shape;7678;p6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9" name="Google Shape;7679;p6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0" name="Google Shape;7680;p6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1" name="Google Shape;7681;p6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2" name="Google Shape;7682;p6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3" name="Google Shape;7683;p6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4" name="Google Shape;7684;p6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5" name="Google Shape;7685;p6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6" name="Google Shape;7686;p6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7" name="Google Shape;7687;p6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8" name="Google Shape;7688;p6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9" name="Google Shape;7689;p6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0" name="Google Shape;7690;p6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1" name="Google Shape;7691;p6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2" name="Google Shape;7692;p6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3" name="Google Shape;7693;p6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4" name="Google Shape;7694;p6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5" name="Google Shape;7695;p6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6" name="Google Shape;7696;p6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7" name="Google Shape;7697;p6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8" name="Google Shape;7698;p6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9" name="Google Shape;7699;p6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0" name="Google Shape;7700;p6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1" name="Google Shape;7701;p6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2" name="Google Shape;7702;p6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3" name="Google Shape;7703;p6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4" name="Google Shape;7704;p6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5" name="Google Shape;7705;p6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6" name="Google Shape;7706;p6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7" name="Google Shape;7707;p6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8" name="Google Shape;7708;p6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9" name="Google Shape;7709;p6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0" name="Google Shape;7710;p6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1" name="Google Shape;7711;p6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2" name="Google Shape;7712;p6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3" name="Google Shape;7713;p6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4" name="Google Shape;7714;p6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5" name="Google Shape;7715;p6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6" name="Google Shape;7716;p6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7" name="Google Shape;7717;p6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8" name="Google Shape;7718;p6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9" name="Google Shape;7719;p6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0" name="Google Shape;7720;p6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1" name="Google Shape;7721;p6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2" name="Google Shape;7722;p6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3" name="Google Shape;7723;p6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4" name="Google Shape;7724;p6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5" name="Google Shape;7725;p6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6" name="Google Shape;7726;p6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7" name="Google Shape;7727;p6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8" name="Google Shape;7728;p6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9" name="Google Shape;7729;p6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0" name="Google Shape;7730;p6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1" name="Google Shape;7731;p6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2" name="Google Shape;7732;p6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3" name="Google Shape;7733;p6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4" name="Google Shape;7734;p6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5" name="Google Shape;7735;p6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6" name="Google Shape;7736;p6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7" name="Google Shape;7737;p6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8" name="Google Shape;7738;p6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9" name="Google Shape;7739;p6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0" name="Google Shape;7740;p6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1" name="Google Shape;7741;p6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2" name="Google Shape;7742;p6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3" name="Google Shape;7743;p6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4" name="Google Shape;7744;p6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5" name="Google Shape;7745;p6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6" name="Google Shape;7746;p6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7" name="Google Shape;7747;p6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8" name="Google Shape;7748;p6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9" name="Google Shape;7749;p6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0" name="Google Shape;7750;p6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1" name="Google Shape;7751;p6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2" name="Google Shape;7752;p6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3" name="Google Shape;7753;p6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4" name="Google Shape;7754;p6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5" name="Google Shape;7755;p6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6" name="Google Shape;7756;p6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7" name="Google Shape;7757;p6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8" name="Google Shape;7758;p6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9" name="Google Shape;7759;p6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0" name="Google Shape;7760;p6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1" name="Google Shape;7761;p6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2" name="Google Shape;7762;p6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3" name="Google Shape;7763;p6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4" name="Google Shape;7764;p6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5" name="Google Shape;7765;p6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6" name="Google Shape;7766;p6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7" name="Google Shape;7767;p6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8" name="Google Shape;7768;p6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9" name="Google Shape;7769;p6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0" name="Google Shape;7770;p6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1" name="Google Shape;7771;p6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2" name="Google Shape;7772;p6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3" name="Google Shape;7773;p6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4" name="Google Shape;7774;p6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5" name="Google Shape;7775;p6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6" name="Google Shape;7776;p6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7" name="Google Shape;7777;p6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8" name="Google Shape;7778;p6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9" name="Google Shape;7779;p6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0" name="Google Shape;7780;p6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1" name="Google Shape;7781;p6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2" name="Google Shape;7782;p6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3" name="Google Shape;7783;p6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4" name="Google Shape;7784;p6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5" name="Google Shape;7785;p6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6" name="Google Shape;7786;p6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7" name="Google Shape;7787;p6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8" name="Google Shape;7788;p6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9" name="Google Shape;7789;p6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0" name="Google Shape;7790;p6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1" name="Google Shape;7791;p6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2" name="Google Shape;7792;p6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3" name="Google Shape;7793;p6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4" name="Google Shape;7794;p6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5" name="Google Shape;7795;p6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6" name="Google Shape;7796;p6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7" name="Google Shape;7797;p6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8" name="Google Shape;7798;p6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9" name="Google Shape;7799;p6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0" name="Google Shape;7800;p6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1" name="Google Shape;7801;p6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2" name="Google Shape;7802;p6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3" name="Google Shape;7803;p6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4" name="Google Shape;7804;p6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5" name="Google Shape;7805;p6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6" name="Google Shape;7806;p6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7" name="Google Shape;7807;p6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8" name="Google Shape;7808;p6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9" name="Google Shape;7809;p6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0" name="Google Shape;7810;p6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1" name="Google Shape;7811;p6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2" name="Google Shape;7812;p6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3" name="Google Shape;7813;p6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4" name="Google Shape;7814;p6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5" name="Google Shape;7815;p6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6" name="Google Shape;7816;p6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7" name="Google Shape;7817;p6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8" name="Google Shape;7818;p6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9" name="Google Shape;7819;p6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0" name="Google Shape;7820;p6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1" name="Google Shape;7821;p6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2" name="Google Shape;7822;p6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3" name="Google Shape;7823;p6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4" name="Google Shape;7824;p6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5" name="Google Shape;7825;p6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6" name="Google Shape;7826;p6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7" name="Google Shape;7827;p6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8" name="Google Shape;7828;p6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9" name="Google Shape;7829;p6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0" name="Google Shape;7830;p6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1" name="Google Shape;7831;p6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2" name="Google Shape;7832;p6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3" name="Google Shape;7833;p6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4" name="Google Shape;7834;p6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5" name="Google Shape;7835;p6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6" name="Google Shape;7836;p6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7" name="Google Shape;7837;p6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8" name="Google Shape;7838;p6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9" name="Google Shape;7839;p6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0" name="Google Shape;7840;p6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1" name="Google Shape;7841;p6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2" name="Google Shape;7842;p6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3" name="Google Shape;7843;p6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4" name="Google Shape;7844;p6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5" name="Google Shape;7845;p6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6" name="Google Shape;7846;p6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7" name="Google Shape;7847;p6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8" name="Google Shape;7848;p6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9" name="Google Shape;7849;p6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0" name="Google Shape;7850;p6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1" name="Google Shape;7851;p6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2" name="Google Shape;7852;p6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3" name="Google Shape;7853;p6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4" name="Google Shape;7854;p6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5" name="Google Shape;7855;p6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6" name="Google Shape;7856;p6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7" name="Google Shape;7857;p6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8" name="Google Shape;7858;p6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9" name="Google Shape;7859;p6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0" name="Google Shape;7860;p6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1" name="Google Shape;7861;p6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2" name="Google Shape;7862;p6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3" name="Google Shape;7863;p6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4" name="Google Shape;7864;p6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5" name="Google Shape;7865;p6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6" name="Google Shape;7866;p6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7" name="Google Shape;7867;p6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8" name="Google Shape;7868;p6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9" name="Google Shape;7869;p6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0" name="Google Shape;7870;p6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1" name="Google Shape;7871;p6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2" name="Google Shape;7872;p6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3" name="Google Shape;7873;p6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4" name="Google Shape;7874;p6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5" name="Google Shape;7875;p6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6" name="Google Shape;7876;p6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7" name="Google Shape;7877;p6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8" name="Google Shape;7878;p6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9" name="Google Shape;7879;p6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0" name="Google Shape;7880;p6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1" name="Google Shape;7881;p6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2" name="Google Shape;7882;p6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3" name="Google Shape;7883;p6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4" name="Google Shape;7884;p6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5" name="Google Shape;7885;p6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6" name="Google Shape;7886;p6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7" name="Google Shape;7887;p6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8" name="Google Shape;7888;p6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9" name="Google Shape;7889;p6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0" name="Google Shape;7890;p6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1" name="Google Shape;7891;p6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2" name="Google Shape;7892;p6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3" name="Google Shape;7893;p6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4" name="Google Shape;7894;p6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5" name="Google Shape;7895;p6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6" name="Google Shape;7896;p6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7" name="Google Shape;7897;p6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8" name="Google Shape;7898;p6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9" name="Google Shape;7899;p6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0" name="Google Shape;7900;p6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1" name="Google Shape;7901;p6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2" name="Google Shape;7902;p6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3" name="Google Shape;7903;p6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4" name="Google Shape;7904;p6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5" name="Google Shape;7905;p6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6" name="Google Shape;7906;p6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7" name="Google Shape;7907;p6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8" name="Google Shape;7908;p6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9" name="Google Shape;7909;p6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0" name="Google Shape;7910;p6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1" name="Google Shape;7911;p6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2" name="Google Shape;7912;p6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3" name="Google Shape;7913;p6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4" name="Google Shape;7914;p6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5" name="Google Shape;7915;p6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6" name="Google Shape;7916;p6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7" name="Google Shape;7917;p6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8" name="Google Shape;7918;p6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9" name="Google Shape;7919;p6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0" name="Google Shape;7920;p6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1" name="Google Shape;7921;p6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2" name="Google Shape;7922;p6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3" name="Google Shape;7923;p6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4" name="Google Shape;7924;p6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5" name="Google Shape;7925;p6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6" name="Google Shape;7926;p6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7" name="Google Shape;7927;p6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8" name="Google Shape;7928;p6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9" name="Google Shape;7929;p6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0" name="Google Shape;7930;p6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1" name="Google Shape;7931;p6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2" name="Google Shape;7932;p6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3" name="Google Shape;7933;p6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4" name="Google Shape;7934;p6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5" name="Google Shape;7935;p6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6" name="Google Shape;7936;p6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7" name="Google Shape;7937;p6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8" name="Google Shape;7938;p6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9" name="Google Shape;7939;p6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0" name="Google Shape;7940;p6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1" name="Google Shape;7941;p6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2" name="Google Shape;7942;p6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3" name="Google Shape;7943;p6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4" name="Google Shape;7944;p6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5" name="Google Shape;7945;p6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6" name="Google Shape;7946;p6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7" name="Google Shape;7947;p6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8" name="Google Shape;7948;p6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9" name="Google Shape;7949;p6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0" name="Google Shape;7950;p6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1" name="Google Shape;7951;p6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2" name="Google Shape;7952;p6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3" name="Google Shape;7953;p6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4" name="Google Shape;7954;p6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5" name="Google Shape;7955;p6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6" name="Google Shape;7956;p6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7" name="Google Shape;7957;p6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8" name="Google Shape;7958;p6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9" name="Google Shape;7959;p6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0" name="Google Shape;7960;p6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1" name="Google Shape;7961;p6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2" name="Google Shape;7962;p6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3" name="Google Shape;7963;p6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4" name="Google Shape;7964;p6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5" name="Google Shape;7965;p6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6" name="Google Shape;7966;p6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7" name="Google Shape;7967;p6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8" name="Google Shape;7968;p6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9" name="Google Shape;7969;p6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0" name="Google Shape;7970;p6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1" name="Google Shape;7971;p6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2" name="Google Shape;7972;p6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3" name="Google Shape;7973;p6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4" name="Google Shape;7974;p6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5" name="Google Shape;7975;p6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6" name="Google Shape;7976;p6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7" name="Google Shape;7977;p6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8" name="Google Shape;7978;p6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9" name="Google Shape;7979;p6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0" name="Google Shape;7980;p6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1" name="Google Shape;7981;p6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2" name="Google Shape;7982;p6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3" name="Google Shape;7983;p6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4" name="Google Shape;7984;p6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5" name="Google Shape;7985;p6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6" name="Google Shape;7986;p6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7" name="Google Shape;7987;p6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8" name="Google Shape;7988;p6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9" name="Google Shape;7989;p6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0" name="Google Shape;7990;p6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1" name="Google Shape;7991;p6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2" name="Google Shape;7992;p6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3" name="Google Shape;7993;p6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4" name="Google Shape;7994;p6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5" name="Google Shape;7995;p6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6" name="Google Shape;7996;p6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7" name="Google Shape;7997;p6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8" name="Google Shape;7998;p6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9" name="Google Shape;7999;p6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0" name="Google Shape;8000;p6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1" name="Google Shape;8001;p6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2" name="Google Shape;8002;p6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3" name="Google Shape;8003;p6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4" name="Google Shape;8004;p6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5" name="Google Shape;8005;p6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6" name="Google Shape;8006;p6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7" name="Google Shape;8007;p6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8" name="Google Shape;8008;p6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9" name="Google Shape;8009;p6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0" name="Google Shape;8010;p6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1" name="Google Shape;8011;p6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2" name="Google Shape;8012;p6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3" name="Google Shape;8013;p6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4" name="Google Shape;8014;p6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5" name="Google Shape;8015;p6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6" name="Google Shape;8016;p6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7" name="Google Shape;8017;p6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8" name="Google Shape;8018;p6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9" name="Google Shape;8019;p6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0" name="Google Shape;8020;p6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1" name="Google Shape;8021;p6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2" name="Google Shape;8022;p6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3" name="Google Shape;8023;p6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4" name="Google Shape;8024;p6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5" name="Google Shape;8025;p6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6" name="Google Shape;8026;p6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7" name="Google Shape;8027;p6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8" name="Google Shape;8028;p6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9" name="Google Shape;8029;p6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0" name="Google Shape;8030;p6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1" name="Google Shape;8031;p6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2" name="Google Shape;8032;p6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3" name="Google Shape;8033;p6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4" name="Google Shape;8034;p6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5" name="Google Shape;8035;p6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6" name="Google Shape;8036;p6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7" name="Google Shape;8037;p6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8" name="Google Shape;8038;p6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9" name="Google Shape;8039;p6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0" name="Google Shape;8040;p6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1" name="Google Shape;8041;p6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2" name="Google Shape;8042;p6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3" name="Google Shape;8043;p6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4" name="Google Shape;8044;p6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5" name="Google Shape;8045;p6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6" name="Google Shape;8046;p6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7" name="Google Shape;8047;p6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8" name="Google Shape;8048;p6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9" name="Google Shape;8049;p6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0" name="Google Shape;8050;p6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1" name="Google Shape;8051;p6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2" name="Google Shape;8052;p6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3" name="Google Shape;8053;p6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4" name="Google Shape;8054;p6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5" name="Google Shape;8055;p6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6" name="Google Shape;8056;p6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7" name="Google Shape;8057;p6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8" name="Google Shape;8058;p6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9" name="Google Shape;8059;p6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0" name="Google Shape;8060;p6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1" name="Google Shape;8061;p6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2" name="Google Shape;8062;p6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3" name="Google Shape;8063;p6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4" name="Google Shape;8064;p6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5" name="Google Shape;8065;p6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6" name="Google Shape;8066;p6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7" name="Google Shape;8067;p6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8" name="Google Shape;8068;p6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9" name="Google Shape;8069;p6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0" name="Google Shape;8070;p6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1" name="Google Shape;8071;p6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2" name="Google Shape;8072;p6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3" name="Google Shape;8073;p6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4" name="Google Shape;8074;p6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5" name="Google Shape;8075;p6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6" name="Google Shape;8076;p6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7" name="Google Shape;8077;p6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8" name="Google Shape;8078;p6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9" name="Google Shape;8079;p6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0" name="Google Shape;8080;p6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1" name="Google Shape;8081;p6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2" name="Google Shape;8082;p6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3" name="Google Shape;8083;p6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4" name="Google Shape;8084;p6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5" name="Google Shape;8085;p6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6" name="Google Shape;8086;p6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7" name="Google Shape;8087;p6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8" name="Google Shape;8088;p6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9" name="Google Shape;8089;p6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0" name="Google Shape;8090;p6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1" name="Google Shape;8091;p6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2" name="Google Shape;8092;p6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3" name="Google Shape;8093;p6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4" name="Google Shape;8094;p6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5" name="Google Shape;8095;p6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6" name="Google Shape;8096;p6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7" name="Google Shape;8097;p6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8" name="Google Shape;8098;p6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9" name="Google Shape;8099;p6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0" name="Google Shape;8100;p6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1" name="Google Shape;8101;p6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2" name="Google Shape;8102;p6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3" name="Google Shape;8103;p6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4" name="Google Shape;8104;p6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5" name="Google Shape;8105;p6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6" name="Google Shape;8106;p6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7" name="Google Shape;8107;p6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8" name="Google Shape;8108;p6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9" name="Google Shape;8109;p6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0" name="Google Shape;8110;p6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1" name="Google Shape;8111;p6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2" name="Google Shape;8112;p6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3" name="Google Shape;8113;p6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4" name="Google Shape;8114;p6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5" name="Google Shape;8115;p6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6" name="Google Shape;8116;p6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7" name="Google Shape;8117;p6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8" name="Google Shape;8118;p6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9" name="Google Shape;8119;p6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0" name="Google Shape;8120;p6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1" name="Google Shape;8121;p6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2" name="Google Shape;8122;p6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3" name="Google Shape;8123;p6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4" name="Google Shape;8124;p6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5" name="Google Shape;8125;p6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6" name="Google Shape;8126;p6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7" name="Google Shape;8127;p6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8" name="Google Shape;8128;p6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9" name="Google Shape;8129;p6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0" name="Google Shape;8130;p6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1" name="Google Shape;8131;p6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2" name="Google Shape;8132;p6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3" name="Google Shape;8133;p6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4" name="Google Shape;8134;p6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5" name="Google Shape;8135;p6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6" name="Google Shape;8136;p6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7" name="Google Shape;8137;p6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8" name="Google Shape;8138;p6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9" name="Google Shape;8139;p6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0" name="Google Shape;8140;p6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1" name="Google Shape;8141;p6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2" name="Google Shape;8142;p6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3" name="Google Shape;8143;p6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4" name="Google Shape;8144;p6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5" name="Google Shape;8145;p6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6" name="Google Shape;8146;p6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7" name="Google Shape;8147;p6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8" name="Google Shape;8148;p6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9" name="Google Shape;8149;p6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0" name="Google Shape;8150;p6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1" name="Google Shape;8151;p6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2" name="Google Shape;8152;p6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3" name="Google Shape;8153;p6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4" name="Google Shape;8154;p6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5" name="Google Shape;8155;p6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6" name="Google Shape;8156;p6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7" name="Google Shape;8157;p6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8" name="Google Shape;8158;p6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9" name="Google Shape;8159;p6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0" name="Google Shape;8160;p6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1" name="Google Shape;8161;p6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2" name="Google Shape;8162;p6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3" name="Google Shape;8163;p6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4" name="Google Shape;8164;p6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5" name="Google Shape;8165;p6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6" name="Google Shape;8166;p6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7" name="Google Shape;8167;p6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8" name="Google Shape;8168;p6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9" name="Google Shape;8169;p6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0" name="Google Shape;8170;p6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1" name="Google Shape;8171;p6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2" name="Google Shape;8172;p6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3" name="Google Shape;8173;p6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4" name="Google Shape;8174;p6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5" name="Google Shape;8175;p6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6" name="Google Shape;8176;p6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7" name="Google Shape;8177;p6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8" name="Google Shape;8178;p6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9" name="Google Shape;8179;p6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0" name="Google Shape;8180;p6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1" name="Google Shape;8181;p6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2" name="Google Shape;8182;p6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3" name="Google Shape;8183;p6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4" name="Google Shape;8184;p6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5" name="Google Shape;8185;p6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6" name="Google Shape;8186;p6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7" name="Google Shape;8187;p6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8" name="Google Shape;8188;p6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9" name="Google Shape;8189;p6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0" name="Google Shape;8190;p6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1" name="Google Shape;8191;p6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2" name="Google Shape;8192;p6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3" name="Google Shape;8193;p6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4" name="Google Shape;8194;p6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5" name="Google Shape;8195;p6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6" name="Google Shape;8196;p6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7" name="Google Shape;8197;p6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8" name="Google Shape;8198;p6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9" name="Google Shape;8199;p6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0" name="Google Shape;8200;p6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1" name="Google Shape;8201;p6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2" name="Google Shape;8202;p6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3" name="Google Shape;8203;p6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4" name="Google Shape;8204;p6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5" name="Google Shape;8205;p6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6" name="Google Shape;8206;p6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7" name="Google Shape;8207;p6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8" name="Google Shape;8208;p6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9" name="Google Shape;8209;p6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0" name="Google Shape;8210;p6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1" name="Google Shape;8211;p6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2" name="Google Shape;8212;p6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3" name="Google Shape;8213;p6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4" name="Google Shape;8214;p6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5" name="Google Shape;8215;p6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6" name="Google Shape;8216;p6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7" name="Google Shape;8217;p6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8" name="Google Shape;8218;p6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9" name="Google Shape;8219;p6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0" name="Google Shape;8220;p6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1" name="Google Shape;8221;p6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2" name="Google Shape;8222;p6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3" name="Google Shape;8223;p6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4" name="Google Shape;8224;p6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5" name="Google Shape;8225;p6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6" name="Google Shape;8226;p6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7" name="Google Shape;8227;p6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8" name="Google Shape;8228;p6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9" name="Google Shape;8229;p6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0" name="Google Shape;8230;p6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1" name="Google Shape;8231;p6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2" name="Google Shape;8232;p6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3" name="Google Shape;8233;p6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4" name="Google Shape;8234;p6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5" name="Google Shape;8235;p6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6" name="Google Shape;8236;p6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7" name="Google Shape;8237;p6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8" name="Google Shape;8238;p6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9" name="Google Shape;8239;p6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0" name="Google Shape;8240;p6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1" name="Google Shape;8241;p6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2" name="Google Shape;8242;p6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3" name="Google Shape;8243;p6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4" name="Google Shape;8244;p6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5" name="Google Shape;8245;p6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6" name="Google Shape;8246;p6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7" name="Google Shape;8247;p6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8" name="Google Shape;8248;p6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9" name="Google Shape;8249;p6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0" name="Google Shape;8250;p6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1" name="Google Shape;8251;p6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2" name="Google Shape;8252;p6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3" name="Google Shape;8253;p6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4" name="Google Shape;8254;p6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5" name="Google Shape;8255;p6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6" name="Google Shape;8256;p6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7" name="Google Shape;8257;p6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8" name="Google Shape;8258;p6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9" name="Google Shape;8259;p6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0" name="Google Shape;8260;p6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1" name="Google Shape;8261;p6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2" name="Google Shape;8262;p6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3" name="Google Shape;8263;p6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4" name="Google Shape;8264;p6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5" name="Google Shape;8265;p6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6" name="Google Shape;8266;p6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7" name="Google Shape;8267;p6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8" name="Google Shape;8268;p6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9" name="Google Shape;8269;p6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0" name="Google Shape;8270;p6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1" name="Google Shape;8271;p6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2" name="Google Shape;8272;p6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3" name="Google Shape;8273;p6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4" name="Google Shape;8274;p6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5" name="Google Shape;8275;p6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6" name="Google Shape;8276;p6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7" name="Google Shape;8277;p6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8" name="Google Shape;8278;p6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9" name="Google Shape;8279;p6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0" name="Google Shape;8280;p6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1" name="Google Shape;8281;p6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2" name="Google Shape;8282;p6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3" name="Google Shape;8283;p6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4" name="Google Shape;8284;p6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5" name="Google Shape;8285;p6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6" name="Google Shape;8286;p6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7" name="Google Shape;8287;p6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8" name="Google Shape;8288;p6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9" name="Google Shape;8289;p6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0" name="Google Shape;8290;p6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1" name="Google Shape;8291;p6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2" name="Google Shape;8292;p6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3" name="Google Shape;8293;p6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4" name="Google Shape;8294;p6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5" name="Google Shape;8295;p6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6" name="Google Shape;8296;p6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7" name="Google Shape;8297;p6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8" name="Google Shape;8298;p6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9" name="Google Shape;8299;p6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0" name="Google Shape;8300;p6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1" name="Google Shape;8301;p6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2" name="Google Shape;8302;p6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3" name="Google Shape;8303;p6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4" name="Google Shape;8304;p6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5" name="Google Shape;8305;p6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6" name="Google Shape;8306;p6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7" name="Google Shape;8307;p6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8" name="Google Shape;8308;p6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9" name="Google Shape;8309;p6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0" name="Google Shape;8310;p6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1" name="Google Shape;8311;p6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2" name="Google Shape;8312;p6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3" name="Google Shape;8313;p6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4" name="Google Shape;8314;p6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5" name="Google Shape;8315;p6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6" name="Google Shape;8316;p6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7" name="Google Shape;8317;p6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8" name="Google Shape;8318;p6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9" name="Google Shape;8319;p6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0" name="Google Shape;8320;p6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1" name="Google Shape;8321;p6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2" name="Google Shape;8322;p6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3" name="Google Shape;8323;p6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4" name="Google Shape;8324;p6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5" name="Google Shape;8325;p6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6" name="Google Shape;8326;p6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7" name="Google Shape;8327;p6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8" name="Google Shape;8328;p6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29" name="Google Shape;8329;p6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0" name="Google Shape;8330;p6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1" name="Google Shape;8331;p6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2" name="Google Shape;8332;p6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3" name="Google Shape;8333;p6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4" name="Google Shape;8334;p6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5" name="Google Shape;8335;p6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6" name="Google Shape;8336;p6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7" name="Google Shape;8337;p6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8" name="Google Shape;8338;p6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9" name="Google Shape;8339;p6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0" name="Google Shape;8340;p6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1" name="Google Shape;8341;p6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2" name="Google Shape;8342;p6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3" name="Google Shape;8343;p6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4" name="Google Shape;8344;p6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5" name="Google Shape;8345;p6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6" name="Google Shape;8346;p6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7" name="Google Shape;8347;p6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8" name="Google Shape;8348;p6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9" name="Google Shape;8349;p6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0" name="Google Shape;8350;p6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1" name="Google Shape;8351;p6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2" name="Google Shape;8352;p6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3" name="Google Shape;8353;p6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4" name="Google Shape;8354;p6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5" name="Google Shape;8355;p6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6" name="Google Shape;8356;p6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7" name="Google Shape;8357;p6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8" name="Google Shape;8358;p6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9" name="Google Shape;8359;p6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0" name="Google Shape;8360;p6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1" name="Google Shape;8361;p6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2" name="Google Shape;8362;p6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3" name="Google Shape;8363;p6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4" name="Google Shape;8364;p6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5" name="Google Shape;8365;p6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6" name="Google Shape;8366;p6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7" name="Google Shape;8367;p6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8" name="Google Shape;8368;p6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9" name="Google Shape;8369;p6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0" name="Google Shape;8370;p6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1" name="Google Shape;8371;p6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2" name="Google Shape;8372;p6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3" name="Google Shape;8373;p6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4" name="Google Shape;8374;p6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5" name="Google Shape;8375;p6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6" name="Google Shape;8376;p6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7" name="Google Shape;8377;p6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8" name="Google Shape;8378;p6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79" name="Google Shape;8379;p6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0" name="Google Shape;8380;p6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1" name="Google Shape;8381;p6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2" name="Google Shape;8382;p6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3" name="Google Shape;8383;p6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4" name="Google Shape;8384;p6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5" name="Google Shape;8385;p6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6" name="Google Shape;8386;p6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7" name="Google Shape;8387;p6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8" name="Google Shape;8388;p6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89" name="Google Shape;8389;p6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0" name="Google Shape;8390;p6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1" name="Google Shape;8391;p6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2" name="Google Shape;8392;p6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3" name="Google Shape;8393;p6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4" name="Google Shape;8394;p6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5" name="Google Shape;8395;p6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6" name="Google Shape;8396;p6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7" name="Google Shape;8397;p6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8" name="Google Shape;8398;p6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9" name="Google Shape;8399;p6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0" name="Google Shape;8400;p6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1" name="Google Shape;8401;p6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2" name="Google Shape;8402;p6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3" name="Google Shape;8403;p6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4" name="Google Shape;8404;p6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5" name="Google Shape;8405;p6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6" name="Google Shape;8406;p6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7" name="Google Shape;8407;p6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8" name="Google Shape;8408;p6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9" name="Google Shape;8409;p6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0" name="Google Shape;8410;p6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1" name="Google Shape;8411;p6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2" name="Google Shape;8412;p6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3" name="Google Shape;8413;p6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4" name="Google Shape;8414;p6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5" name="Google Shape;8415;p6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6" name="Google Shape;8416;p6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7" name="Google Shape;8417;p6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8" name="Google Shape;8418;p6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9" name="Google Shape;8419;p6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0" name="Google Shape;8420;p6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1" name="Google Shape;8421;p6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2" name="Google Shape;8422;p6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3" name="Google Shape;8423;p6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4" name="Google Shape;8424;p6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5" name="Google Shape;8425;p6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6" name="Google Shape;8426;p6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7" name="Google Shape;8427;p6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8" name="Google Shape;8428;p6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9" name="Google Shape;8429;p6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0" name="Google Shape;8430;p6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1" name="Google Shape;8431;p6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2" name="Google Shape;8432;p6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3" name="Google Shape;8433;p6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4" name="Google Shape;8434;p6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5" name="Google Shape;8435;p6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6" name="Google Shape;8436;p6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7" name="Google Shape;8437;p6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8" name="Google Shape;8438;p6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39" name="Google Shape;8439;p6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0" name="Google Shape;8440;p6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1" name="Google Shape;8441;p6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2" name="Google Shape;8442;p6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3" name="Google Shape;8443;p6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4" name="Google Shape;8444;p6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5" name="Google Shape;8445;p6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6" name="Google Shape;8446;p6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7" name="Google Shape;8447;p6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8" name="Google Shape;8448;p6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9" name="Google Shape;8449;p6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0" name="Google Shape;8450;p6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1" name="Google Shape;8451;p6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2" name="Google Shape;8452;p6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3" name="Google Shape;8453;p6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4" name="Google Shape;8454;p6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5" name="Google Shape;8455;p6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6" name="Google Shape;8456;p6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7" name="Google Shape;8457;p6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8" name="Google Shape;8458;p6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9" name="Google Shape;8459;p6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0" name="Google Shape;8460;p6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1" name="Google Shape;8461;p6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2" name="Google Shape;8462;p6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3" name="Google Shape;8463;p6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4" name="Google Shape;8464;p6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5" name="Google Shape;8465;p6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6" name="Google Shape;8466;p6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7" name="Google Shape;8467;p6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8" name="Google Shape;8468;p6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9" name="Google Shape;8469;p6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0" name="Google Shape;8470;p6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1" name="Google Shape;8471;p6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2" name="Google Shape;8472;p6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3" name="Google Shape;8473;p6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4" name="Google Shape;8474;p6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5" name="Google Shape;8475;p6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6" name="Google Shape;8476;p6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7" name="Google Shape;8477;p6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8" name="Google Shape;8478;p6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9" name="Google Shape;8479;p6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0" name="Google Shape;8480;p6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1" name="Google Shape;8481;p6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2" name="Google Shape;8482;p6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3" name="Google Shape;8483;p6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4" name="Google Shape;8484;p6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5" name="Google Shape;8485;p6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6" name="Google Shape;8486;p6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7" name="Google Shape;8487;p6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8" name="Google Shape;8488;p6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9" name="Google Shape;8489;p6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0" name="Google Shape;8490;p6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1" name="Google Shape;8491;p6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2" name="Google Shape;8492;p6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3" name="Google Shape;8493;p6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4" name="Google Shape;8494;p6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5" name="Google Shape;8495;p6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6" name="Google Shape;8496;p6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7" name="Google Shape;8497;p6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8" name="Google Shape;8498;p6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9" name="Google Shape;8499;p6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0" name="Google Shape;8500;p6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1" name="Google Shape;8501;p6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2" name="Google Shape;8502;p6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3" name="Google Shape;8503;p6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4" name="Google Shape;8504;p6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5" name="Google Shape;8505;p6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6" name="Google Shape;8506;p6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7" name="Google Shape;8507;p6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8" name="Google Shape;8508;p6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9" name="Google Shape;8509;p6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0" name="Google Shape;8510;p6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1" name="Google Shape;8511;p6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2" name="Google Shape;8512;p6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3" name="Google Shape;8513;p6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4" name="Google Shape;8514;p6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5" name="Google Shape;8515;p6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6" name="Google Shape;8516;p6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7" name="Google Shape;8517;p6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8" name="Google Shape;8518;p6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9" name="Google Shape;8519;p6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0" name="Google Shape;8520;p6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1" name="Google Shape;8521;p6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2" name="Google Shape;8522;p6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3" name="Google Shape;8523;p6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4" name="Google Shape;8524;p6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5" name="Google Shape;8525;p6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6" name="Google Shape;8526;p6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7" name="Google Shape;8527;p6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8" name="Google Shape;8528;p6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9" name="Google Shape;8529;p6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0" name="Google Shape;8530;p6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1" name="Google Shape;8531;p6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2" name="Google Shape;8532;p6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3" name="Google Shape;8533;p6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4" name="Google Shape;8534;p6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5" name="Google Shape;8535;p6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6" name="Google Shape;8536;p6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7" name="Google Shape;8537;p6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8" name="Google Shape;8538;p6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9" name="Google Shape;8539;p6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0" name="Google Shape;8540;p6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1" name="Google Shape;8541;p6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2" name="Google Shape;8542;p6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3" name="Google Shape;8543;p6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4" name="Google Shape;8544;p6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5" name="Google Shape;8545;p6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6" name="Google Shape;8546;p6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7" name="Google Shape;8547;p6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8" name="Google Shape;8548;p6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9" name="Google Shape;8549;p6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0" name="Google Shape;8550;p6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1" name="Google Shape;8551;p6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2" name="Google Shape;8552;p6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3" name="Google Shape;8553;p6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4" name="Google Shape;8554;p6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5" name="Google Shape;8555;p6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6" name="Google Shape;8556;p6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7" name="Google Shape;8557;p6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8" name="Google Shape;8558;p6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9" name="Google Shape;8559;p6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0" name="Google Shape;8560;p6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1" name="Google Shape;8561;p6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2" name="Google Shape;8562;p6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3" name="Google Shape;8563;p6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4" name="Google Shape;8564;p6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5" name="Google Shape;8565;p6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6" name="Google Shape;8566;p6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7" name="Google Shape;8567;p6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8" name="Google Shape;8568;p6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69" name="Google Shape;8569;p6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0" name="Google Shape;8570;p6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1" name="Google Shape;8571;p6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2" name="Google Shape;8572;p6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3" name="Google Shape;8573;p6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4" name="Google Shape;8574;p6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5" name="Google Shape;8575;p6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6" name="Google Shape;8576;p6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7" name="Google Shape;8577;p6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8" name="Google Shape;8578;p6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9" name="Google Shape;8579;p6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0" name="Google Shape;8580;p6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1" name="Google Shape;8581;p6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2" name="Google Shape;8582;p6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3" name="Google Shape;8583;p6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4" name="Google Shape;8584;p6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5" name="Google Shape;8585;p6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6" name="Google Shape;8586;p6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7" name="Google Shape;8587;p6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8" name="Google Shape;8588;p6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9" name="Google Shape;8589;p6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0" name="Google Shape;8590;p6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1" name="Google Shape;8591;p6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2" name="Google Shape;8592;p6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3" name="Google Shape;8593;p6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4" name="Google Shape;8594;p6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5" name="Google Shape;8595;p6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6" name="Google Shape;8596;p6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7" name="Google Shape;8597;p6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8" name="Google Shape;8598;p6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9" name="Google Shape;8599;p6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0" name="Google Shape;8600;p6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1" name="Google Shape;8601;p6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2" name="Google Shape;8602;p6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3" name="Google Shape;8603;p6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4" name="Google Shape;8604;p6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5" name="Google Shape;8605;p6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6" name="Google Shape;8606;p6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7" name="Google Shape;8607;p6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8" name="Google Shape;8608;p6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9" name="Google Shape;8609;p6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0" name="Google Shape;8610;p6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1" name="Google Shape;8611;p6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2" name="Google Shape;8612;p6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3" name="Google Shape;8613;p6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4" name="Google Shape;8614;p6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5" name="Google Shape;8615;p6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6" name="Google Shape;8616;p6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7" name="Google Shape;8617;p6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8" name="Google Shape;8618;p6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9" name="Google Shape;8619;p6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0" name="Google Shape;8620;p6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1" name="Google Shape;8621;p6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2" name="Google Shape;8622;p6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3" name="Google Shape;8623;p6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4" name="Google Shape;8624;p6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5" name="Google Shape;8625;p6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6" name="Google Shape;8626;p6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7" name="Google Shape;8627;p6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8" name="Google Shape;8628;p6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9" name="Google Shape;8629;p6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0" name="Google Shape;8630;p6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1" name="Google Shape;8631;p6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2" name="Google Shape;8632;p6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3" name="Google Shape;8633;p6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4" name="Google Shape;8634;p6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5" name="Google Shape;8635;p6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6" name="Google Shape;8636;p6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7" name="Google Shape;8637;p6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8" name="Google Shape;8638;p6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9" name="Google Shape;8639;p6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0" name="Google Shape;8640;p6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1" name="Google Shape;8641;p6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2" name="Google Shape;8642;p6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3" name="Google Shape;8643;p6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4" name="Google Shape;8644;p6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45" name="Google Shape;8645;p66"/>
          <p:cNvGrpSpPr/>
          <p:nvPr/>
        </p:nvGrpSpPr>
        <p:grpSpPr>
          <a:xfrm>
            <a:off x="6900971" y="1839381"/>
            <a:ext cx="4620761" cy="2977775"/>
            <a:chOff x="229225" y="549050"/>
            <a:chExt cx="7161750" cy="4615275"/>
          </a:xfrm>
        </p:grpSpPr>
        <p:sp>
          <p:nvSpPr>
            <p:cNvPr id="8646" name="Google Shape;8646;p6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7" name="Google Shape;8647;p6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8" name="Google Shape;8648;p6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49" name="Google Shape;8649;p6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0" name="Google Shape;8650;p6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1" name="Google Shape;8651;p6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2" name="Google Shape;8652;p6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3" name="Google Shape;8653;p6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4" name="Google Shape;8654;p6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5" name="Google Shape;8655;p6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6" name="Google Shape;8656;p6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7" name="Google Shape;8657;p6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8" name="Google Shape;8658;p6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59" name="Google Shape;8659;p6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0" name="Google Shape;8660;p6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1" name="Google Shape;8661;p6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2" name="Google Shape;8662;p6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3" name="Google Shape;8663;p6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4" name="Google Shape;8664;p6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5" name="Google Shape;8665;p6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6" name="Google Shape;8666;p6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7" name="Google Shape;8667;p6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8" name="Google Shape;8668;p6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69" name="Google Shape;8669;p6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0" name="Google Shape;8670;p6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1" name="Google Shape;8671;p6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2" name="Google Shape;8672;p6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3" name="Google Shape;8673;p6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4" name="Google Shape;8674;p6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5" name="Google Shape;8675;p6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6" name="Google Shape;8676;p6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7" name="Google Shape;8677;p6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8" name="Google Shape;8678;p6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9" name="Google Shape;8679;p6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0" name="Google Shape;8680;p6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1" name="Google Shape;8681;p6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2" name="Google Shape;8682;p6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3" name="Google Shape;8683;p6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4" name="Google Shape;8684;p6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5" name="Google Shape;8685;p6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6" name="Google Shape;8686;p6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7" name="Google Shape;8687;p6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8" name="Google Shape;8688;p6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9" name="Google Shape;8689;p6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0" name="Google Shape;8690;p6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1" name="Google Shape;8691;p6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2" name="Google Shape;8692;p6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3" name="Google Shape;8693;p6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4" name="Google Shape;8694;p6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5" name="Google Shape;8695;p6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6" name="Google Shape;8696;p6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7" name="Google Shape;8697;p6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8" name="Google Shape;8698;p6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99" name="Google Shape;8699;p6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0" name="Google Shape;8700;p6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1" name="Google Shape;8701;p6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2" name="Google Shape;8702;p6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3" name="Google Shape;8703;p6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4" name="Google Shape;8704;p6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5" name="Google Shape;8705;p6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6" name="Google Shape;8706;p6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7" name="Google Shape;8707;p6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8" name="Google Shape;8708;p6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9" name="Google Shape;8709;p6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0" name="Google Shape;8710;p6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1" name="Google Shape;8711;p6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2" name="Google Shape;8712;p6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3" name="Google Shape;8713;p6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4" name="Google Shape;8714;p6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5" name="Google Shape;8715;p6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6" name="Google Shape;8716;p6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7" name="Google Shape;8717;p6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8" name="Google Shape;8718;p6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19" name="Google Shape;8719;p6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0" name="Google Shape;8720;p6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1" name="Google Shape;8721;p6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2" name="Google Shape;8722;p6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3" name="Google Shape;8723;p6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4" name="Google Shape;8724;p6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5" name="Google Shape;8725;p6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6" name="Google Shape;8726;p6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7" name="Google Shape;8727;p6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8" name="Google Shape;8728;p6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29" name="Google Shape;8729;p6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0" name="Google Shape;8730;p6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1" name="Google Shape;8731;p6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2" name="Google Shape;8732;p6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3" name="Google Shape;8733;p6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4" name="Google Shape;8734;p6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5" name="Google Shape;8735;p6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6" name="Google Shape;8736;p6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7" name="Google Shape;8737;p6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8" name="Google Shape;8738;p6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9" name="Google Shape;8739;p6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0" name="Google Shape;8740;p6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1" name="Google Shape;8741;p6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2" name="Google Shape;8742;p6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3" name="Google Shape;8743;p6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4" name="Google Shape;8744;p6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5" name="Google Shape;8745;p6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6" name="Google Shape;8746;p6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7" name="Google Shape;8747;p6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8" name="Google Shape;8748;p6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9" name="Google Shape;8749;p6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0" name="Google Shape;8750;p6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1" name="Google Shape;8751;p6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2" name="Google Shape;8752;p6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3" name="Google Shape;8753;p6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4" name="Google Shape;8754;p6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5" name="Google Shape;8755;p6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6" name="Google Shape;8756;p6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7" name="Google Shape;8757;p6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8" name="Google Shape;8758;p6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9" name="Google Shape;8759;p6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0" name="Google Shape;8760;p6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1" name="Google Shape;8761;p6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2" name="Google Shape;8762;p6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763" name="Google Shape;8763;p66"/>
          <p:cNvGrpSpPr/>
          <p:nvPr/>
        </p:nvGrpSpPr>
        <p:grpSpPr>
          <a:xfrm>
            <a:off x="7096806" y="5699175"/>
            <a:ext cx="4620564" cy="2748443"/>
            <a:chOff x="238125" y="732525"/>
            <a:chExt cx="7130500" cy="4241425"/>
          </a:xfrm>
        </p:grpSpPr>
        <p:sp>
          <p:nvSpPr>
            <p:cNvPr id="8764" name="Google Shape;8764;p6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5" name="Google Shape;8765;p6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6" name="Google Shape;8766;p6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7" name="Google Shape;8767;p6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8" name="Google Shape;8768;p6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9" name="Google Shape;8769;p6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0" name="Google Shape;8770;p6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1" name="Google Shape;8771;p6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2" name="Google Shape;8772;p6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3" name="Google Shape;8773;p6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4" name="Google Shape;8774;p6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5" name="Google Shape;8775;p6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6" name="Google Shape;8776;p6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7" name="Google Shape;8777;p6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8" name="Google Shape;8778;p6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9" name="Google Shape;8779;p6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0" name="Google Shape;8780;p6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1" name="Google Shape;8781;p6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2" name="Google Shape;8782;p6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3" name="Google Shape;8783;p6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4" name="Google Shape;8784;p6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5" name="Google Shape;8785;p6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6" name="Google Shape;8786;p6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7" name="Google Shape;8787;p6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8" name="Google Shape;8788;p6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89" name="Google Shape;8789;p6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0" name="Google Shape;8790;p6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1" name="Google Shape;8791;p6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2" name="Google Shape;8792;p6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3" name="Google Shape;8793;p6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4" name="Google Shape;8794;p6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5" name="Google Shape;8795;p6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6" name="Google Shape;8796;p6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7" name="Google Shape;8797;p6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8" name="Google Shape;8798;p6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99" name="Google Shape;8799;p6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0" name="Google Shape;8800;p6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1" name="Google Shape;8801;p6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2" name="Google Shape;8802;p6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3" name="Google Shape;8803;p6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4" name="Google Shape;8804;p6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5" name="Google Shape;8805;p6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6" name="Google Shape;8806;p6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7" name="Google Shape;8807;p6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8" name="Google Shape;8808;p6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9" name="Google Shape;8809;p6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0" name="Google Shape;8810;p6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1" name="Google Shape;8811;p6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2" name="Google Shape;8812;p6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3" name="Google Shape;8813;p6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4" name="Google Shape;8814;p6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5" name="Google Shape;8815;p6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6" name="Google Shape;8816;p6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7" name="Google Shape;8817;p6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8" name="Google Shape;8818;p6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9" name="Google Shape;8819;p6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0" name="Google Shape;8820;p6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1" name="Google Shape;8821;p6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2" name="Google Shape;8822;p6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3" name="Google Shape;8823;p6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4" name="Google Shape;8824;p6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5" name="Google Shape;8825;p6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6" name="Google Shape;8826;p6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7" name="Google Shape;8827;p6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8" name="Google Shape;8828;p6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29" name="Google Shape;8829;p6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0" name="Google Shape;8830;p6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1" name="Google Shape;8831;p6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2" name="Google Shape;8832;p6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3" name="Google Shape;8833;p6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4" name="Google Shape;8834;p6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5" name="Google Shape;8835;p6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6" name="Google Shape;8836;p6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7" name="Google Shape;8837;p6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8" name="Google Shape;8838;p6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39" name="Google Shape;8839;p6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0" name="Google Shape;8840;p6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1" name="Google Shape;8841;p6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2" name="Google Shape;8842;p6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3" name="Google Shape;8843;p6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4" name="Google Shape;8844;p6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5" name="Google Shape;8845;p6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6" name="Google Shape;8846;p6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7" name="Google Shape;8847;p6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8" name="Google Shape;8848;p6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9" name="Google Shape;8849;p6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0" name="Google Shape;8850;p6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1" name="Google Shape;8851;p6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2" name="Google Shape;8852;p6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3" name="Google Shape;8853;p6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4" name="Google Shape;8854;p6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5" name="Google Shape;8855;p6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6" name="Google Shape;8856;p6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7" name="Google Shape;8857;p6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8" name="Google Shape;8858;p6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59" name="Google Shape;8859;p6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0" name="Google Shape;8860;p6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1" name="Google Shape;8861;p6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2" name="Google Shape;8862;p6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3" name="Google Shape;8863;p6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4" name="Google Shape;8864;p6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5" name="Google Shape;8865;p6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6" name="Google Shape;8866;p6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7" name="Google Shape;8867;p6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8" name="Google Shape;8868;p6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9" name="Google Shape;8869;p6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0" name="Google Shape;8870;p6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1" name="Google Shape;8871;p6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2" name="Google Shape;8872;p6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3" name="Google Shape;8873;p6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4" name="Google Shape;8874;p6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5" name="Google Shape;8875;p6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6" name="Google Shape;8876;p6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7" name="Google Shape;8877;p6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1" name="Shape 8881"/>
        <p:cNvGrpSpPr/>
        <p:nvPr/>
      </p:nvGrpSpPr>
      <p:grpSpPr>
        <a:xfrm>
          <a:off x="0" y="0"/>
          <a:ext cx="0" cy="0"/>
          <a:chOff x="0" y="0"/>
          <a:chExt cx="0" cy="0"/>
        </a:xfrm>
      </p:grpSpPr>
      <p:grpSp>
        <p:nvGrpSpPr>
          <p:cNvPr id="8882" name="Google Shape;8882;p67"/>
          <p:cNvGrpSpPr/>
          <p:nvPr/>
        </p:nvGrpSpPr>
        <p:grpSpPr>
          <a:xfrm>
            <a:off x="4201120" y="6797325"/>
            <a:ext cx="2205781" cy="1520674"/>
            <a:chOff x="4967783" y="2151471"/>
            <a:chExt cx="3920692" cy="2702940"/>
          </a:xfrm>
        </p:grpSpPr>
        <p:grpSp>
          <p:nvGrpSpPr>
            <p:cNvPr id="8883" name="Google Shape;8883;p67"/>
            <p:cNvGrpSpPr/>
            <p:nvPr/>
          </p:nvGrpSpPr>
          <p:grpSpPr>
            <a:xfrm>
              <a:off x="5045709" y="2252109"/>
              <a:ext cx="3761071" cy="2501708"/>
              <a:chOff x="2691784" y="1805334"/>
              <a:chExt cx="3761071" cy="2501708"/>
            </a:xfrm>
          </p:grpSpPr>
          <p:sp>
            <p:nvSpPr>
              <p:cNvPr id="8884" name="Google Shape;8884;p6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5" name="Google Shape;8885;p6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6" name="Google Shape;8886;p6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7" name="Google Shape;8887;p6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8" name="Google Shape;8888;p6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9" name="Google Shape;8889;p6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0" name="Google Shape;8890;p6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91" name="Google Shape;8891;p67"/>
            <p:cNvGrpSpPr/>
            <p:nvPr/>
          </p:nvGrpSpPr>
          <p:grpSpPr>
            <a:xfrm>
              <a:off x="4967783" y="2151471"/>
              <a:ext cx="3920692" cy="2702940"/>
              <a:chOff x="2613858" y="1704696"/>
              <a:chExt cx="3920692" cy="2702940"/>
            </a:xfrm>
          </p:grpSpPr>
          <p:sp>
            <p:nvSpPr>
              <p:cNvPr id="8892" name="Google Shape;8892;p6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3" name="Google Shape;8893;p6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4" name="Google Shape;8894;p6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5" name="Google Shape;8895;p6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6" name="Google Shape;8896;p6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897" name="Google Shape;8897;p67"/>
          <p:cNvGrpSpPr/>
          <p:nvPr/>
        </p:nvGrpSpPr>
        <p:grpSpPr>
          <a:xfrm>
            <a:off x="7008937" y="2573879"/>
            <a:ext cx="3123822" cy="1417160"/>
            <a:chOff x="3530532" y="1496185"/>
            <a:chExt cx="1561911" cy="708580"/>
          </a:xfrm>
        </p:grpSpPr>
        <p:grpSp>
          <p:nvGrpSpPr>
            <p:cNvPr id="8898" name="Google Shape;8898;p67"/>
            <p:cNvGrpSpPr/>
            <p:nvPr/>
          </p:nvGrpSpPr>
          <p:grpSpPr>
            <a:xfrm>
              <a:off x="3720318" y="1857562"/>
              <a:ext cx="1372125" cy="54"/>
              <a:chOff x="3720318" y="1857562"/>
              <a:chExt cx="1372125" cy="54"/>
            </a:xfrm>
          </p:grpSpPr>
          <p:cxnSp>
            <p:nvCxnSpPr>
              <p:cNvPr id="8899" name="Google Shape;8899;p67"/>
              <p:cNvCxnSpPr>
                <a:endCxn id="890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01" name="Google Shape;8901;p6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02" name="Google Shape;8902;p6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03" name="Google Shape;8903;p67"/>
              <p:cNvCxnSpPr>
                <a:stCxn id="890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904" name="Google Shape;8904;p67"/>
            <p:cNvGrpSpPr/>
            <p:nvPr/>
          </p:nvGrpSpPr>
          <p:grpSpPr>
            <a:xfrm>
              <a:off x="3567462" y="1496185"/>
              <a:ext cx="286500" cy="272914"/>
              <a:chOff x="3567462" y="1496185"/>
              <a:chExt cx="286500" cy="272914"/>
            </a:xfrm>
          </p:grpSpPr>
          <p:cxnSp>
            <p:nvCxnSpPr>
              <p:cNvPr id="8905" name="Google Shape;8905;p6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906" name="Google Shape;8906;p6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907" name="Google Shape;8907;p6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8" name="Google Shape;8908;p6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909" name="Google Shape;8909;p67"/>
            <p:cNvGrpSpPr/>
            <p:nvPr/>
          </p:nvGrpSpPr>
          <p:grpSpPr>
            <a:xfrm>
              <a:off x="3929014" y="1960574"/>
              <a:ext cx="286500" cy="242342"/>
              <a:chOff x="3929014" y="1960574"/>
              <a:chExt cx="286500" cy="242342"/>
            </a:xfrm>
          </p:grpSpPr>
          <p:cxnSp>
            <p:nvCxnSpPr>
              <p:cNvPr id="8910" name="Google Shape;8910;p6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911" name="Google Shape;8911;p6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12" name="Google Shape;8912;p67"/>
            <p:cNvGrpSpPr/>
            <p:nvPr/>
          </p:nvGrpSpPr>
          <p:grpSpPr>
            <a:xfrm>
              <a:off x="4290828" y="1496185"/>
              <a:ext cx="286500" cy="272914"/>
              <a:chOff x="4290828" y="1496185"/>
              <a:chExt cx="286500" cy="272914"/>
            </a:xfrm>
          </p:grpSpPr>
          <p:cxnSp>
            <p:nvCxnSpPr>
              <p:cNvPr id="8913" name="Google Shape;8913;p6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914" name="Google Shape;8914;p6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915" name="Google Shape;8915;p6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0" name="Google Shape;8900;p6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916" name="Google Shape;8916;p67"/>
            <p:cNvGrpSpPr/>
            <p:nvPr/>
          </p:nvGrpSpPr>
          <p:grpSpPr>
            <a:xfrm>
              <a:off x="4657726" y="1959674"/>
              <a:ext cx="286500" cy="245092"/>
              <a:chOff x="4657726" y="1959674"/>
              <a:chExt cx="286500" cy="245092"/>
            </a:xfrm>
          </p:grpSpPr>
          <p:cxnSp>
            <p:nvCxnSpPr>
              <p:cNvPr id="8917" name="Google Shape;8917;p6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918" name="Google Shape;8918;p6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919" name="Google Shape;8919;p67"/>
          <p:cNvGrpSpPr/>
          <p:nvPr/>
        </p:nvGrpSpPr>
        <p:grpSpPr>
          <a:xfrm>
            <a:off x="6972976" y="4298073"/>
            <a:ext cx="3194065" cy="757298"/>
            <a:chOff x="3512551" y="2358282"/>
            <a:chExt cx="1597032" cy="378649"/>
          </a:xfrm>
        </p:grpSpPr>
        <p:grpSp>
          <p:nvGrpSpPr>
            <p:cNvPr id="8920" name="Google Shape;8920;p67"/>
            <p:cNvGrpSpPr/>
            <p:nvPr/>
          </p:nvGrpSpPr>
          <p:grpSpPr>
            <a:xfrm>
              <a:off x="3738198" y="2553002"/>
              <a:ext cx="1145834" cy="117"/>
              <a:chOff x="3738198" y="2553002"/>
              <a:chExt cx="1145834" cy="117"/>
            </a:xfrm>
          </p:grpSpPr>
          <p:cxnSp>
            <p:nvCxnSpPr>
              <p:cNvPr id="8921" name="Google Shape;8921;p6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922" name="Google Shape;8922;p6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923" name="Google Shape;8923;p67"/>
              <p:cNvCxnSpPr>
                <a:stCxn id="8924" idx="6"/>
                <a:endCxn id="892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926" name="Google Shape;8926;p67"/>
            <p:cNvGrpSpPr/>
            <p:nvPr/>
          </p:nvGrpSpPr>
          <p:grpSpPr>
            <a:xfrm>
              <a:off x="3969644" y="2440153"/>
              <a:ext cx="225900" cy="296779"/>
              <a:chOff x="3969644" y="2440153"/>
              <a:chExt cx="225900" cy="296779"/>
            </a:xfrm>
          </p:grpSpPr>
          <p:cxnSp>
            <p:nvCxnSpPr>
              <p:cNvPr id="8927" name="Google Shape;8927;p6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925" name="Google Shape;8925;p6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8" name="Google Shape;8928;p6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29" name="Google Shape;8929;p67"/>
            <p:cNvGrpSpPr/>
            <p:nvPr/>
          </p:nvGrpSpPr>
          <p:grpSpPr>
            <a:xfrm>
              <a:off x="4426818" y="2358282"/>
              <a:ext cx="225600" cy="307471"/>
              <a:chOff x="4426818" y="2358282"/>
              <a:chExt cx="225600" cy="307471"/>
            </a:xfrm>
          </p:grpSpPr>
          <p:cxnSp>
            <p:nvCxnSpPr>
              <p:cNvPr id="8930" name="Google Shape;8930;p67"/>
              <p:cNvCxnSpPr>
                <a:stCxn id="8931"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932" name="Google Shape;8932;p6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1" name="Google Shape;8931;p6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33" name="Google Shape;8933;p67"/>
            <p:cNvGrpSpPr/>
            <p:nvPr/>
          </p:nvGrpSpPr>
          <p:grpSpPr>
            <a:xfrm>
              <a:off x="4883984" y="2440153"/>
              <a:ext cx="225600" cy="296479"/>
              <a:chOff x="4883984" y="2440153"/>
              <a:chExt cx="225600" cy="296479"/>
            </a:xfrm>
          </p:grpSpPr>
          <p:cxnSp>
            <p:nvCxnSpPr>
              <p:cNvPr id="8934" name="Google Shape;8934;p6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935" name="Google Shape;8935;p6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6" name="Google Shape;8936;p6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37" name="Google Shape;8937;p67"/>
            <p:cNvGrpSpPr/>
            <p:nvPr/>
          </p:nvGrpSpPr>
          <p:grpSpPr>
            <a:xfrm>
              <a:off x="3512551" y="2358356"/>
              <a:ext cx="225647" cy="307629"/>
              <a:chOff x="2182679" y="2005014"/>
              <a:chExt cx="792300" cy="1080158"/>
            </a:xfrm>
          </p:grpSpPr>
          <p:cxnSp>
            <p:nvCxnSpPr>
              <p:cNvPr id="8938" name="Google Shape;8938;p67"/>
              <p:cNvCxnSpPr>
                <a:stCxn id="893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924" name="Google Shape;8924;p6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9" name="Google Shape;8939;p6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940" name="Google Shape;8940;p67"/>
          <p:cNvGrpSpPr/>
          <p:nvPr/>
        </p:nvGrpSpPr>
        <p:grpSpPr>
          <a:xfrm>
            <a:off x="13693140" y="1945667"/>
            <a:ext cx="3119617" cy="1445219"/>
            <a:chOff x="634175" y="2986275"/>
            <a:chExt cx="3147949" cy="1458344"/>
          </a:xfrm>
        </p:grpSpPr>
        <p:cxnSp>
          <p:nvCxnSpPr>
            <p:cNvPr id="8941" name="Google Shape;8941;p67"/>
            <p:cNvCxnSpPr>
              <a:stCxn id="8942" idx="4"/>
              <a:endCxn id="894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944" name="Google Shape;8944;p67"/>
            <p:cNvCxnSpPr>
              <a:stCxn id="8943" idx="0"/>
              <a:endCxn id="894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946" name="Google Shape;8946;p67"/>
            <p:cNvCxnSpPr>
              <a:stCxn id="8945" idx="4"/>
              <a:endCxn id="894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948" name="Google Shape;8948;p67"/>
            <p:cNvCxnSpPr>
              <a:stCxn id="8947" idx="0"/>
              <a:endCxn id="894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949" name="Google Shape;8949;p6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8945" name="Google Shape;8945;p6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8942" name="Google Shape;8942;p6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8947" name="Google Shape;8947;p6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8943" name="Google Shape;8943;p6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FFFFFF"/>
                </a:solidFill>
                <a:latin typeface="Calibri"/>
                <a:ea typeface="Calibri"/>
                <a:cs typeface="Calibri"/>
                <a:sym typeface="Calibri"/>
              </a:endParaRPr>
            </a:p>
          </p:txBody>
        </p:sp>
      </p:grpSp>
      <p:grpSp>
        <p:nvGrpSpPr>
          <p:cNvPr id="8950" name="Google Shape;8950;p67"/>
          <p:cNvGrpSpPr/>
          <p:nvPr/>
        </p:nvGrpSpPr>
        <p:grpSpPr>
          <a:xfrm>
            <a:off x="7000720" y="5365482"/>
            <a:ext cx="3141438" cy="588246"/>
            <a:chOff x="998425" y="1182125"/>
            <a:chExt cx="1065400" cy="199500"/>
          </a:xfrm>
        </p:grpSpPr>
        <p:sp>
          <p:nvSpPr>
            <p:cNvPr id="8951" name="Google Shape;8951;p6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2" name="Google Shape;8952;p6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3" name="Google Shape;8953;p6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4" name="Google Shape;8954;p6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5" name="Google Shape;8955;p6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56" name="Google Shape;8956;p67"/>
          <p:cNvGrpSpPr/>
          <p:nvPr/>
        </p:nvGrpSpPr>
        <p:grpSpPr>
          <a:xfrm>
            <a:off x="13687232" y="3600457"/>
            <a:ext cx="3131433" cy="733459"/>
            <a:chOff x="1247650" y="2075423"/>
            <a:chExt cx="6648477" cy="1557238"/>
          </a:xfrm>
        </p:grpSpPr>
        <p:sp>
          <p:nvSpPr>
            <p:cNvPr id="8957" name="Google Shape;8957;p6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8" name="Google Shape;8958;p6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59" name="Google Shape;8959;p6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0" name="Google Shape;8960;p6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1" name="Google Shape;8961;p6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2" name="Google Shape;8962;p6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63" name="Google Shape;8963;p67"/>
          <p:cNvGrpSpPr/>
          <p:nvPr/>
        </p:nvGrpSpPr>
        <p:grpSpPr>
          <a:xfrm>
            <a:off x="13655857" y="5898086"/>
            <a:ext cx="3194121" cy="1326881"/>
            <a:chOff x="6796238" y="3158297"/>
            <a:chExt cx="1630319" cy="677257"/>
          </a:xfrm>
        </p:grpSpPr>
        <p:cxnSp>
          <p:nvCxnSpPr>
            <p:cNvPr id="8964" name="Google Shape;8964;p6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965" name="Google Shape;8965;p6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966" name="Google Shape;8966;p6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967" name="Google Shape;8967;p6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968" name="Google Shape;8968;p67"/>
            <p:cNvGrpSpPr/>
            <p:nvPr/>
          </p:nvGrpSpPr>
          <p:grpSpPr>
            <a:xfrm>
              <a:off x="6796238" y="3311904"/>
              <a:ext cx="1630319" cy="377697"/>
              <a:chOff x="6796238" y="3311904"/>
              <a:chExt cx="1630319" cy="377697"/>
            </a:xfrm>
          </p:grpSpPr>
          <p:sp>
            <p:nvSpPr>
              <p:cNvPr id="8969" name="Google Shape;8969;p6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0" name="Google Shape;8970;p6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1" name="Google Shape;8971;p6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972" name="Google Shape;8972;p67"/>
          <p:cNvGrpSpPr/>
          <p:nvPr/>
        </p:nvGrpSpPr>
        <p:grpSpPr>
          <a:xfrm>
            <a:off x="10698132" y="1940870"/>
            <a:ext cx="2737213" cy="3187610"/>
            <a:chOff x="1839112" y="2209163"/>
            <a:chExt cx="1918159" cy="2233784"/>
          </a:xfrm>
        </p:grpSpPr>
        <p:sp>
          <p:nvSpPr>
            <p:cNvPr id="8973" name="Google Shape;8973;p6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4" name="Google Shape;8974;p6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5" name="Google Shape;8975;p6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976" name="Google Shape;8976;p67"/>
            <p:cNvCxnSpPr>
              <a:stCxn id="8973" idx="6"/>
              <a:endCxn id="8974" idx="2"/>
            </p:cNvCxnSpPr>
            <p:nvPr/>
          </p:nvCxnSpPr>
          <p:spPr>
            <a:xfrm>
              <a:off x="2414212" y="2496713"/>
              <a:ext cx="768000" cy="3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977" name="Google Shape;8977;p67"/>
            <p:cNvCxnSpPr>
              <a:stCxn id="8974" idx="4"/>
              <a:endCxn id="897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979" name="Google Shape;8979;p67"/>
            <p:cNvCxnSpPr>
              <a:stCxn id="8978" idx="6"/>
              <a:endCxn id="8975" idx="2"/>
            </p:cNvCxnSpPr>
            <p:nvPr/>
          </p:nvCxnSpPr>
          <p:spPr>
            <a:xfrm>
              <a:off x="2414212" y="3328316"/>
              <a:ext cx="768000" cy="3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980" name="Google Shape;8980;p67"/>
            <p:cNvCxnSpPr>
              <a:stCxn id="8975" idx="4"/>
              <a:endCxn id="898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978" name="Google Shape;8978;p6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1" name="Google Shape;8981;p6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2" name="Google Shape;8982;p6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983" name="Google Shape;8983;p67"/>
            <p:cNvCxnSpPr>
              <a:endCxn id="898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984" name="Google Shape;8984;p67"/>
          <p:cNvGrpSpPr/>
          <p:nvPr/>
        </p:nvGrpSpPr>
        <p:grpSpPr>
          <a:xfrm>
            <a:off x="6962878" y="1953342"/>
            <a:ext cx="3275935" cy="309884"/>
            <a:chOff x="238125" y="2506075"/>
            <a:chExt cx="7115411" cy="673075"/>
          </a:xfrm>
        </p:grpSpPr>
        <p:sp>
          <p:nvSpPr>
            <p:cNvPr id="8985" name="Google Shape;8985;p6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6" name="Google Shape;8986;p6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7" name="Google Shape;8987;p6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8" name="Google Shape;8988;p6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9" name="Google Shape;8989;p6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90" name="Google Shape;8990;p67"/>
          <p:cNvGrpSpPr/>
          <p:nvPr/>
        </p:nvGrpSpPr>
        <p:grpSpPr>
          <a:xfrm>
            <a:off x="1440247" y="2596537"/>
            <a:ext cx="4953524" cy="183486"/>
            <a:chOff x="1464850" y="436376"/>
            <a:chExt cx="6001362" cy="222300"/>
          </a:xfrm>
        </p:grpSpPr>
        <p:sp>
          <p:nvSpPr>
            <p:cNvPr id="8991" name="Google Shape;8991;p6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2" name="Google Shape;8992;p6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3" name="Google Shape;8993;p6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4" name="Google Shape;8994;p6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95" name="Google Shape;8995;p6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8996" name="Google Shape;8996;p6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997" name="Google Shape;8997;p6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998" name="Google Shape;8998;p6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999" name="Google Shape;8999;p6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000" name="Google Shape;9000;p67"/>
          <p:cNvGrpSpPr/>
          <p:nvPr/>
        </p:nvGrpSpPr>
        <p:grpSpPr>
          <a:xfrm>
            <a:off x="1412782" y="5067468"/>
            <a:ext cx="2905420" cy="1303845"/>
            <a:chOff x="803162" y="2667727"/>
            <a:chExt cx="1411906" cy="633611"/>
          </a:xfrm>
        </p:grpSpPr>
        <p:cxnSp>
          <p:nvCxnSpPr>
            <p:cNvPr id="9001" name="Google Shape;9001;p67"/>
            <p:cNvCxnSpPr>
              <a:stCxn id="9002" idx="2"/>
              <a:endCxn id="9003"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04" name="Google Shape;9004;p67"/>
            <p:cNvCxnSpPr>
              <a:stCxn id="9005" idx="0"/>
              <a:endCxn id="9002"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06" name="Google Shape;9006;p67"/>
            <p:cNvCxnSpPr>
              <a:stCxn id="9005" idx="2"/>
              <a:endCxn id="9007"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08" name="Google Shape;9008;p67"/>
            <p:cNvCxnSpPr>
              <a:stCxn id="9009" idx="0"/>
              <a:endCxn id="9005"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10" name="Google Shape;9010;p67"/>
            <p:cNvCxnSpPr>
              <a:stCxn id="9003" idx="2"/>
              <a:endCxn id="9011"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12" name="Google Shape;9012;p67"/>
            <p:cNvCxnSpPr>
              <a:stCxn id="9013" idx="0"/>
              <a:endCxn id="9003"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009" name="Google Shape;9009;p6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9007" name="Google Shape;9007;p6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9013" name="Google Shape;9013;p6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9011" name="Google Shape;9011;p6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9003" name="Google Shape;9003;p6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9005" name="Google Shape;9005;p6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9002" name="Google Shape;9002;p6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FFFF"/>
                </a:solidFill>
              </a:endParaRPr>
            </a:p>
          </p:txBody>
        </p:sp>
      </p:grpSp>
      <p:grpSp>
        <p:nvGrpSpPr>
          <p:cNvPr id="9014" name="Google Shape;9014;p67"/>
          <p:cNvGrpSpPr/>
          <p:nvPr/>
        </p:nvGrpSpPr>
        <p:grpSpPr>
          <a:xfrm>
            <a:off x="1412786" y="1938545"/>
            <a:ext cx="5037083" cy="418618"/>
            <a:chOff x="803163" y="1111966"/>
            <a:chExt cx="2447800" cy="203430"/>
          </a:xfrm>
        </p:grpSpPr>
        <p:grpSp>
          <p:nvGrpSpPr>
            <p:cNvPr id="9015" name="Google Shape;9015;p67"/>
            <p:cNvGrpSpPr/>
            <p:nvPr/>
          </p:nvGrpSpPr>
          <p:grpSpPr>
            <a:xfrm>
              <a:off x="1958180" y="1111966"/>
              <a:ext cx="588019" cy="121396"/>
              <a:chOff x="4808316" y="2800065"/>
              <a:chExt cx="1999386" cy="412910"/>
            </a:xfrm>
          </p:grpSpPr>
          <p:sp>
            <p:nvSpPr>
              <p:cNvPr id="9016" name="Google Shape;9016;p6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9017" name="Google Shape;9017;p67"/>
              <p:cNvGrpSpPr/>
              <p:nvPr/>
            </p:nvGrpSpPr>
            <p:grpSpPr>
              <a:xfrm>
                <a:off x="4808316" y="2800065"/>
                <a:ext cx="92400" cy="411825"/>
                <a:chOff x="845575" y="2563700"/>
                <a:chExt cx="92400" cy="411825"/>
              </a:xfrm>
            </p:grpSpPr>
            <p:cxnSp>
              <p:nvCxnSpPr>
                <p:cNvPr id="9018" name="Google Shape;9018;p6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19" name="Google Shape;9019;p67"/>
                <p:cNvSpPr/>
                <p:nvPr/>
              </p:nvSpPr>
              <p:spPr>
                <a:xfrm>
                  <a:off x="845575"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cxnSp>
          <p:nvCxnSpPr>
            <p:cNvPr id="9020" name="Google Shape;9020;p6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021" name="Google Shape;9021;p67"/>
            <p:cNvSpPr/>
            <p:nvPr/>
          </p:nvSpPr>
          <p:spPr>
            <a:xfrm>
              <a:off x="3223663" y="1111974"/>
              <a:ext cx="27300" cy="273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9022" name="Google Shape;9022;p67"/>
            <p:cNvGrpSpPr/>
            <p:nvPr/>
          </p:nvGrpSpPr>
          <p:grpSpPr>
            <a:xfrm>
              <a:off x="803163" y="1111974"/>
              <a:ext cx="591158" cy="121545"/>
              <a:chOff x="803163" y="1111974"/>
              <a:chExt cx="591158" cy="121545"/>
            </a:xfrm>
          </p:grpSpPr>
          <p:grpSp>
            <p:nvGrpSpPr>
              <p:cNvPr id="9023" name="Google Shape;9023;p67"/>
              <p:cNvGrpSpPr/>
              <p:nvPr/>
            </p:nvGrpSpPr>
            <p:grpSpPr>
              <a:xfrm>
                <a:off x="803163" y="1111974"/>
                <a:ext cx="27175" cy="121077"/>
                <a:chOff x="845575" y="2563700"/>
                <a:chExt cx="92400" cy="411825"/>
              </a:xfrm>
            </p:grpSpPr>
            <p:cxnSp>
              <p:nvCxnSpPr>
                <p:cNvPr id="9024" name="Google Shape;9024;p6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25" name="Google Shape;9025;p67"/>
                <p:cNvSpPr/>
                <p:nvPr/>
              </p:nvSpPr>
              <p:spPr>
                <a:xfrm>
                  <a:off x="845575"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9026" name="Google Shape;9026;p6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27" name="Google Shape;9027;p67"/>
            <p:cNvGrpSpPr/>
            <p:nvPr/>
          </p:nvGrpSpPr>
          <p:grpSpPr>
            <a:xfrm>
              <a:off x="1381910" y="1194219"/>
              <a:ext cx="588341" cy="121177"/>
              <a:chOff x="1381910" y="1194219"/>
              <a:chExt cx="588341" cy="121177"/>
            </a:xfrm>
          </p:grpSpPr>
          <p:grpSp>
            <p:nvGrpSpPr>
              <p:cNvPr id="9028" name="Google Shape;9028;p67"/>
              <p:cNvGrpSpPr/>
              <p:nvPr/>
            </p:nvGrpSpPr>
            <p:grpSpPr>
              <a:xfrm rot="10800000">
                <a:off x="1381910" y="1194319"/>
                <a:ext cx="27175" cy="121077"/>
                <a:chOff x="2070100" y="2563700"/>
                <a:chExt cx="92400" cy="411825"/>
              </a:xfrm>
            </p:grpSpPr>
            <p:cxnSp>
              <p:nvCxnSpPr>
                <p:cNvPr id="9029" name="Google Shape;9029;p6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30" name="Google Shape;9030;p67"/>
                <p:cNvSpPr/>
                <p:nvPr/>
              </p:nvSpPr>
              <p:spPr>
                <a:xfrm>
                  <a:off x="2070100"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9031" name="Google Shape;9031;p6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9032" name="Google Shape;9032;p67"/>
            <p:cNvGrpSpPr/>
            <p:nvPr/>
          </p:nvGrpSpPr>
          <p:grpSpPr>
            <a:xfrm>
              <a:off x="2532079" y="1194219"/>
              <a:ext cx="704927" cy="121177"/>
              <a:chOff x="2532079" y="1194219"/>
              <a:chExt cx="704927" cy="121177"/>
            </a:xfrm>
          </p:grpSpPr>
          <p:grpSp>
            <p:nvGrpSpPr>
              <p:cNvPr id="9033" name="Google Shape;9033;p67"/>
              <p:cNvGrpSpPr/>
              <p:nvPr/>
            </p:nvGrpSpPr>
            <p:grpSpPr>
              <a:xfrm rot="10800000">
                <a:off x="2532079" y="1194319"/>
                <a:ext cx="27175" cy="121077"/>
                <a:chOff x="2070100" y="2563700"/>
                <a:chExt cx="92400" cy="411825"/>
              </a:xfrm>
            </p:grpSpPr>
            <p:cxnSp>
              <p:nvCxnSpPr>
                <p:cNvPr id="9034" name="Google Shape;9034;p6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35" name="Google Shape;9035;p67"/>
                <p:cNvSpPr/>
                <p:nvPr/>
              </p:nvSpPr>
              <p:spPr>
                <a:xfrm>
                  <a:off x="2070100"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9036" name="Google Shape;9036;p6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9037" name="Google Shape;9037;p67"/>
          <p:cNvGrpSpPr/>
          <p:nvPr/>
        </p:nvGrpSpPr>
        <p:grpSpPr>
          <a:xfrm>
            <a:off x="6998806" y="7331809"/>
            <a:ext cx="3135555" cy="983355"/>
            <a:chOff x="5194708" y="3484366"/>
            <a:chExt cx="3148148" cy="987304"/>
          </a:xfrm>
        </p:grpSpPr>
        <p:grpSp>
          <p:nvGrpSpPr>
            <p:cNvPr id="9038" name="Google Shape;9038;p67"/>
            <p:cNvGrpSpPr/>
            <p:nvPr/>
          </p:nvGrpSpPr>
          <p:grpSpPr>
            <a:xfrm>
              <a:off x="7531521" y="3484366"/>
              <a:ext cx="811335" cy="987304"/>
              <a:chOff x="3379425" y="1617275"/>
              <a:chExt cx="1090650" cy="1327200"/>
            </a:xfrm>
          </p:grpSpPr>
          <p:sp>
            <p:nvSpPr>
              <p:cNvPr id="9039" name="Google Shape;9039;p6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0" name="Google Shape;9040;p6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1" name="Google Shape;9041;p6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42" name="Google Shape;9042;p67"/>
            <p:cNvGrpSpPr/>
            <p:nvPr/>
          </p:nvGrpSpPr>
          <p:grpSpPr>
            <a:xfrm>
              <a:off x="6752546" y="3484366"/>
              <a:ext cx="811428" cy="987304"/>
              <a:chOff x="2332275" y="1617275"/>
              <a:chExt cx="1090775" cy="1327200"/>
            </a:xfrm>
          </p:grpSpPr>
          <p:sp>
            <p:nvSpPr>
              <p:cNvPr id="9043" name="Google Shape;9043;p6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4" name="Google Shape;9044;p6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5" name="Google Shape;9045;p6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9046" name="Google Shape;9046;p67"/>
            <p:cNvGrpSpPr/>
            <p:nvPr/>
          </p:nvGrpSpPr>
          <p:grpSpPr>
            <a:xfrm>
              <a:off x="5973664" y="3484366"/>
              <a:ext cx="811335" cy="987304"/>
              <a:chOff x="1285250" y="1617275"/>
              <a:chExt cx="1090650" cy="1327200"/>
            </a:xfrm>
          </p:grpSpPr>
          <p:sp>
            <p:nvSpPr>
              <p:cNvPr id="9047" name="Google Shape;9047;p6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8" name="Google Shape;9048;p6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9" name="Google Shape;9049;p6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050" name="Google Shape;9050;p67"/>
            <p:cNvGrpSpPr/>
            <p:nvPr/>
          </p:nvGrpSpPr>
          <p:grpSpPr>
            <a:xfrm>
              <a:off x="5194708" y="3484366"/>
              <a:ext cx="811409" cy="987304"/>
              <a:chOff x="238125" y="1617275"/>
              <a:chExt cx="1090750" cy="1327200"/>
            </a:xfrm>
          </p:grpSpPr>
          <p:sp>
            <p:nvSpPr>
              <p:cNvPr id="9051" name="Google Shape;9051;p6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2" name="Google Shape;9052;p6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3" name="Google Shape;9053;p6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054" name="Google Shape;9054;p67"/>
          <p:cNvGrpSpPr/>
          <p:nvPr/>
        </p:nvGrpSpPr>
        <p:grpSpPr>
          <a:xfrm>
            <a:off x="6920024" y="6292630"/>
            <a:ext cx="3233929" cy="692511"/>
            <a:chOff x="1808063" y="4294338"/>
            <a:chExt cx="3370782" cy="721817"/>
          </a:xfrm>
        </p:grpSpPr>
        <p:sp>
          <p:nvSpPr>
            <p:cNvPr id="9055" name="Google Shape;9055;p6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056" name="Google Shape;9056;p6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7" name="Google Shape;9057;p6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8" name="Google Shape;9058;p6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9" name="Google Shape;9059;p6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0" name="Google Shape;9060;p6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1" name="Google Shape;9061;p6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062" name="Google Shape;9062;p6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063" name="Google Shape;9063;p6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064" name="Google Shape;9064;p6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9065" name="Google Shape;9065;p67"/>
          <p:cNvGrpSpPr/>
          <p:nvPr/>
        </p:nvGrpSpPr>
        <p:grpSpPr>
          <a:xfrm>
            <a:off x="1476448" y="6864688"/>
            <a:ext cx="2591764" cy="1293175"/>
            <a:chOff x="834100" y="3642869"/>
            <a:chExt cx="1259483" cy="628426"/>
          </a:xfrm>
        </p:grpSpPr>
        <p:sp>
          <p:nvSpPr>
            <p:cNvPr id="9066" name="Google Shape;9066;p6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7" name="Google Shape;9067;p6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8" name="Google Shape;9068;p6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9" name="Google Shape;9069;p6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0" name="Google Shape;9070;p6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1" name="Google Shape;9071;p6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2" name="Google Shape;9072;p6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3" name="Google Shape;9073;p6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4" name="Google Shape;9074;p6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5" name="Google Shape;9075;p6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6" name="Google Shape;9076;p6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7" name="Google Shape;9077;p6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8" name="Google Shape;9078;p6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9" name="Google Shape;9079;p6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0" name="Google Shape;9080;p6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1" name="Google Shape;9081;p6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2" name="Google Shape;9082;p6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3" name="Google Shape;9083;p6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4" name="Google Shape;9084;p6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5" name="Google Shape;9085;p6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6" name="Google Shape;9086;p6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7" name="Google Shape;9087;p6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8" name="Google Shape;9088;p6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9" name="Google Shape;9089;p6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0" name="Google Shape;9090;p6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091" name="Google Shape;9091;p67"/>
            <p:cNvGrpSpPr/>
            <p:nvPr/>
          </p:nvGrpSpPr>
          <p:grpSpPr>
            <a:xfrm>
              <a:off x="1360364" y="3847835"/>
              <a:ext cx="208119" cy="224359"/>
              <a:chOff x="1360769" y="3847100"/>
              <a:chExt cx="208119" cy="224359"/>
            </a:xfrm>
          </p:grpSpPr>
          <p:sp>
            <p:nvSpPr>
              <p:cNvPr id="9092" name="Google Shape;9092;p6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3" name="Google Shape;9093;p6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4" name="Google Shape;9094;p6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5" name="Google Shape;9095;p6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6" name="Google Shape;9096;p6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7" name="Google Shape;9097;p6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8" name="Google Shape;9098;p6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9" name="Google Shape;9099;p6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0" name="Google Shape;9100;p6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1" name="Google Shape;9101;p6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2" name="Google Shape;9102;p6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3" name="Google Shape;9103;p6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4" name="Google Shape;9104;p6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5" name="Google Shape;9105;p6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6" name="Google Shape;9106;p6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7" name="Google Shape;9107;p6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8" name="Google Shape;9108;p6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9" name="Google Shape;9109;p6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0" name="Google Shape;9110;p6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1" name="Google Shape;9111;p6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9112" name="Google Shape;9112;p6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3" name="Google Shape;9113;p6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4" name="Google Shape;9114;p6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5" name="Google Shape;9115;p6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6" name="Google Shape;9116;p6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7" name="Google Shape;9117;p6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8" name="Google Shape;9118;p6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9" name="Google Shape;9119;p6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0" name="Google Shape;9120;p6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1" name="Google Shape;9121;p6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2" name="Google Shape;9122;p6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3" name="Google Shape;9123;p6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4" name="Google Shape;9124;p6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5" name="Google Shape;9125;p6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26" name="Google Shape;9126;p67"/>
          <p:cNvGrpSpPr/>
          <p:nvPr/>
        </p:nvGrpSpPr>
        <p:grpSpPr>
          <a:xfrm rot="5400000">
            <a:off x="11902674" y="6457683"/>
            <a:ext cx="328129" cy="2829831"/>
            <a:chOff x="4428249" y="1369375"/>
            <a:chExt cx="36905" cy="429569"/>
          </a:xfrm>
        </p:grpSpPr>
        <p:sp>
          <p:nvSpPr>
            <p:cNvPr id="9127" name="Google Shape;9127;p6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128" name="Google Shape;9128;p6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9" name="Google Shape;9129;p6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0" name="Google Shape;9130;p6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1" name="Google Shape;9131;p6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2" name="Google Shape;9132;p6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3" name="Google Shape;9133;p6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4" name="Google Shape;9134;p6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5" name="Google Shape;9135;p6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6" name="Google Shape;9136;p6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7" name="Google Shape;9137;p6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8" name="Google Shape;9138;p6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39" name="Google Shape;9139;p6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0" name="Google Shape;9140;p6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1" name="Google Shape;9141;p6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2" name="Google Shape;9142;p6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3" name="Google Shape;9143;p6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4" name="Google Shape;9144;p6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5" name="Google Shape;9145;p6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6" name="Google Shape;9146;p6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7" name="Google Shape;9147;p6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8" name="Google Shape;9148;p6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9" name="Google Shape;9149;p6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0" name="Google Shape;9150;p6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1" name="Google Shape;9151;p6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2" name="Google Shape;9152;p6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3" name="Google Shape;9153;p6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4" name="Google Shape;9154;p6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5" name="Google Shape;9155;p6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6" name="Google Shape;9156;p6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7" name="Google Shape;9157;p6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8" name="Google Shape;9158;p6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59" name="Google Shape;9159;p67"/>
          <p:cNvGrpSpPr/>
          <p:nvPr/>
        </p:nvGrpSpPr>
        <p:grpSpPr>
          <a:xfrm flipH="1" rot="10800000">
            <a:off x="10647532" y="5634769"/>
            <a:ext cx="2838414" cy="49616"/>
            <a:chOff x="219558" y="4738465"/>
            <a:chExt cx="5852400" cy="102300"/>
          </a:xfrm>
        </p:grpSpPr>
        <p:cxnSp>
          <p:nvCxnSpPr>
            <p:cNvPr id="9160" name="Google Shape;9160;p6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161" name="Google Shape;9161;p67"/>
            <p:cNvSpPr/>
            <p:nvPr/>
          </p:nvSpPr>
          <p:spPr>
            <a:xfrm>
              <a:off x="1200298"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2" name="Google Shape;9162;p67"/>
            <p:cNvSpPr/>
            <p:nvPr/>
          </p:nvSpPr>
          <p:spPr>
            <a:xfrm>
              <a:off x="2175146"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3" name="Google Shape;9163;p67"/>
            <p:cNvSpPr/>
            <p:nvPr/>
          </p:nvSpPr>
          <p:spPr>
            <a:xfrm>
              <a:off x="3040751"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4" name="Google Shape;9164;p67"/>
            <p:cNvSpPr/>
            <p:nvPr/>
          </p:nvSpPr>
          <p:spPr>
            <a:xfrm>
              <a:off x="4028157"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5" name="Google Shape;9165;p67"/>
            <p:cNvSpPr/>
            <p:nvPr/>
          </p:nvSpPr>
          <p:spPr>
            <a:xfrm>
              <a:off x="5040827" y="4738465"/>
              <a:ext cx="102300" cy="1023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66" name="Google Shape;9166;p67"/>
          <p:cNvGrpSpPr/>
          <p:nvPr/>
        </p:nvGrpSpPr>
        <p:grpSpPr>
          <a:xfrm>
            <a:off x="10670169" y="6380897"/>
            <a:ext cx="2793140" cy="770032"/>
            <a:chOff x="5286284" y="2966544"/>
            <a:chExt cx="1396570" cy="385016"/>
          </a:xfrm>
        </p:grpSpPr>
        <p:cxnSp>
          <p:nvCxnSpPr>
            <p:cNvPr id="9167" name="Google Shape;9167;p6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168" name="Google Shape;9168;p6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169" name="Google Shape;9169;p67"/>
            <p:cNvGrpSpPr/>
            <p:nvPr/>
          </p:nvGrpSpPr>
          <p:grpSpPr>
            <a:xfrm>
              <a:off x="5287688" y="3173364"/>
              <a:ext cx="1395166" cy="74100"/>
              <a:chOff x="5287688" y="3173364"/>
              <a:chExt cx="1395166" cy="74100"/>
            </a:xfrm>
          </p:grpSpPr>
          <p:cxnSp>
            <p:nvCxnSpPr>
              <p:cNvPr id="9170" name="Google Shape;9170;p6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171" name="Google Shape;9171;p6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172" name="Google Shape;9172;p6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73" name="Google Shape;9173;p6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74" name="Google Shape;9174;p6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75" name="Google Shape;9175;p6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76" name="Google Shape;9176;p6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77" name="Google Shape;9177;p6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178" name="Google Shape;9178;p6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179" name="Google Shape;9179;p67"/>
          <p:cNvGrpSpPr/>
          <p:nvPr/>
        </p:nvGrpSpPr>
        <p:grpSpPr>
          <a:xfrm>
            <a:off x="4042300" y="3218448"/>
            <a:ext cx="2364552" cy="1324054"/>
            <a:chOff x="2029517" y="1732295"/>
            <a:chExt cx="1149068" cy="643432"/>
          </a:xfrm>
        </p:grpSpPr>
        <p:grpSp>
          <p:nvGrpSpPr>
            <p:cNvPr id="9180" name="Google Shape;9180;p67"/>
            <p:cNvGrpSpPr/>
            <p:nvPr/>
          </p:nvGrpSpPr>
          <p:grpSpPr>
            <a:xfrm>
              <a:off x="2708660" y="1746937"/>
              <a:ext cx="455427" cy="244429"/>
              <a:chOff x="2700693" y="1746937"/>
              <a:chExt cx="455427" cy="244429"/>
            </a:xfrm>
          </p:grpSpPr>
          <p:grpSp>
            <p:nvGrpSpPr>
              <p:cNvPr id="9181" name="Google Shape;9181;p67"/>
              <p:cNvGrpSpPr/>
              <p:nvPr/>
            </p:nvGrpSpPr>
            <p:grpSpPr>
              <a:xfrm>
                <a:off x="2905682" y="1782817"/>
                <a:ext cx="250438" cy="208549"/>
                <a:chOff x="2905682" y="1782817"/>
                <a:chExt cx="250438" cy="208549"/>
              </a:xfrm>
            </p:grpSpPr>
            <p:cxnSp>
              <p:nvCxnSpPr>
                <p:cNvPr id="9182" name="Google Shape;9182;p6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183" name="Google Shape;9183;p6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184" name="Google Shape;9184;p67"/>
              <p:cNvGrpSpPr/>
              <p:nvPr/>
            </p:nvGrpSpPr>
            <p:grpSpPr>
              <a:xfrm>
                <a:off x="2700693" y="1746937"/>
                <a:ext cx="449967" cy="72374"/>
                <a:chOff x="2700693" y="1746937"/>
                <a:chExt cx="449967" cy="72374"/>
              </a:xfrm>
            </p:grpSpPr>
            <p:cxnSp>
              <p:nvCxnSpPr>
                <p:cNvPr id="9185" name="Google Shape;9185;p6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186" name="Google Shape;9186;p6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9187" name="Google Shape;9187;p67"/>
            <p:cNvGrpSpPr/>
            <p:nvPr/>
          </p:nvGrpSpPr>
          <p:grpSpPr>
            <a:xfrm>
              <a:off x="2029517" y="1732295"/>
              <a:ext cx="1149068" cy="643432"/>
              <a:chOff x="2029517" y="1732295"/>
              <a:chExt cx="1149068" cy="643432"/>
            </a:xfrm>
          </p:grpSpPr>
          <p:grpSp>
            <p:nvGrpSpPr>
              <p:cNvPr id="9188" name="Google Shape;9188;p67"/>
              <p:cNvGrpSpPr/>
              <p:nvPr/>
            </p:nvGrpSpPr>
            <p:grpSpPr>
              <a:xfrm>
                <a:off x="2703618" y="2103152"/>
                <a:ext cx="474966" cy="260017"/>
                <a:chOff x="2703618" y="2103152"/>
                <a:chExt cx="474966" cy="260017"/>
              </a:xfrm>
            </p:grpSpPr>
            <p:grpSp>
              <p:nvGrpSpPr>
                <p:cNvPr id="9189" name="Google Shape;9189;p67"/>
                <p:cNvGrpSpPr/>
                <p:nvPr/>
              </p:nvGrpSpPr>
              <p:grpSpPr>
                <a:xfrm>
                  <a:off x="2703618" y="2290640"/>
                  <a:ext cx="450291" cy="72529"/>
                  <a:chOff x="2703618" y="2290640"/>
                  <a:chExt cx="450291" cy="72529"/>
                </a:xfrm>
              </p:grpSpPr>
              <p:cxnSp>
                <p:nvCxnSpPr>
                  <p:cNvPr id="9190" name="Google Shape;9190;p6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191" name="Google Shape;9191;p6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9192" name="Google Shape;9192;p67"/>
                <p:cNvGrpSpPr/>
                <p:nvPr/>
              </p:nvGrpSpPr>
              <p:grpSpPr>
                <a:xfrm>
                  <a:off x="2908607" y="2103152"/>
                  <a:ext cx="269977" cy="223538"/>
                  <a:chOff x="2908607" y="2103152"/>
                  <a:chExt cx="269977" cy="223538"/>
                </a:xfrm>
              </p:grpSpPr>
              <p:cxnSp>
                <p:nvCxnSpPr>
                  <p:cNvPr id="9193" name="Google Shape;9193;p6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194" name="Google Shape;9194;p6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195" name="Google Shape;9195;p67"/>
              <p:cNvGrpSpPr/>
              <p:nvPr/>
            </p:nvGrpSpPr>
            <p:grpSpPr>
              <a:xfrm>
                <a:off x="2029517" y="1732295"/>
                <a:ext cx="685827" cy="643432"/>
                <a:chOff x="2029517" y="1732295"/>
                <a:chExt cx="685827" cy="643432"/>
              </a:xfrm>
            </p:grpSpPr>
            <p:sp>
              <p:nvSpPr>
                <p:cNvPr id="9196" name="Google Shape;9196;p6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9197" name="Google Shape;9197;p67"/>
                <p:cNvGrpSpPr/>
                <p:nvPr/>
              </p:nvGrpSpPr>
              <p:grpSpPr>
                <a:xfrm>
                  <a:off x="2158948" y="1732295"/>
                  <a:ext cx="556396" cy="333108"/>
                  <a:chOff x="2158948" y="1732295"/>
                  <a:chExt cx="556396" cy="333108"/>
                </a:xfrm>
              </p:grpSpPr>
              <p:cxnSp>
                <p:nvCxnSpPr>
                  <p:cNvPr id="9198" name="Google Shape;9198;p6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199" name="Google Shape;9199;p6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00" name="Google Shape;9200;p67"/>
                <p:cNvGrpSpPr/>
                <p:nvPr/>
              </p:nvGrpSpPr>
              <p:grpSpPr>
                <a:xfrm>
                  <a:off x="2159908" y="2065057"/>
                  <a:ext cx="550884" cy="310670"/>
                  <a:chOff x="2159908" y="2065057"/>
                  <a:chExt cx="550884" cy="310670"/>
                </a:xfrm>
              </p:grpSpPr>
              <p:cxnSp>
                <p:nvCxnSpPr>
                  <p:cNvPr id="9201" name="Google Shape;9201;p6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202" name="Google Shape;9202;p6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grpSp>
        <p:nvGrpSpPr>
          <p:cNvPr id="9203" name="Google Shape;9203;p67"/>
          <p:cNvGrpSpPr/>
          <p:nvPr/>
        </p:nvGrpSpPr>
        <p:grpSpPr>
          <a:xfrm>
            <a:off x="1412797" y="3113675"/>
            <a:ext cx="1925301" cy="1620116"/>
            <a:chOff x="844912" y="1681380"/>
            <a:chExt cx="935611" cy="787305"/>
          </a:xfrm>
        </p:grpSpPr>
        <p:grpSp>
          <p:nvGrpSpPr>
            <p:cNvPr id="9204" name="Google Shape;9204;p67"/>
            <p:cNvGrpSpPr/>
            <p:nvPr/>
          </p:nvGrpSpPr>
          <p:grpSpPr>
            <a:xfrm>
              <a:off x="844912" y="1819635"/>
              <a:ext cx="329836" cy="510016"/>
              <a:chOff x="844912" y="1819635"/>
              <a:chExt cx="329836" cy="510016"/>
            </a:xfrm>
          </p:grpSpPr>
          <p:sp>
            <p:nvSpPr>
              <p:cNvPr id="9205" name="Google Shape;9205;p6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6" name="Google Shape;9206;p6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7" name="Google Shape;9207;p6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8" name="Google Shape;9208;p6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9" name="Google Shape;9209;p6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0" name="Google Shape;9210;p6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11" name="Google Shape;9211;p67"/>
            <p:cNvGrpSpPr/>
            <p:nvPr/>
          </p:nvGrpSpPr>
          <p:grpSpPr>
            <a:xfrm>
              <a:off x="1284601" y="2158168"/>
              <a:ext cx="495923" cy="310517"/>
              <a:chOff x="1284601" y="2158168"/>
              <a:chExt cx="495923" cy="310517"/>
            </a:xfrm>
          </p:grpSpPr>
          <p:sp>
            <p:nvSpPr>
              <p:cNvPr id="9212" name="Google Shape;9212;p6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9213" name="Google Shape;9213;p67"/>
              <p:cNvGrpSpPr/>
              <p:nvPr/>
            </p:nvGrpSpPr>
            <p:grpSpPr>
              <a:xfrm>
                <a:off x="1507666" y="2158168"/>
                <a:ext cx="272858" cy="310517"/>
                <a:chOff x="1507666" y="2158168"/>
                <a:chExt cx="272858" cy="310517"/>
              </a:xfrm>
            </p:grpSpPr>
            <p:grpSp>
              <p:nvGrpSpPr>
                <p:cNvPr id="9214" name="Google Shape;9214;p67"/>
                <p:cNvGrpSpPr/>
                <p:nvPr/>
              </p:nvGrpSpPr>
              <p:grpSpPr>
                <a:xfrm>
                  <a:off x="1507666" y="2176104"/>
                  <a:ext cx="166395" cy="273149"/>
                  <a:chOff x="1507666" y="2176104"/>
                  <a:chExt cx="166395" cy="273149"/>
                </a:xfrm>
              </p:grpSpPr>
              <p:sp>
                <p:nvSpPr>
                  <p:cNvPr id="9215" name="Google Shape;9215;p6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6" name="Google Shape;9216;p6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7" name="Google Shape;9217;p6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8" name="Google Shape;9218;p6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19" name="Google Shape;9219;p6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0" name="Google Shape;9220;p6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1" name="Google Shape;9221;p6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22" name="Google Shape;9222;p6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223" name="Google Shape;9223;p6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9224" name="Google Shape;9224;p67"/>
            <p:cNvGrpSpPr/>
            <p:nvPr/>
          </p:nvGrpSpPr>
          <p:grpSpPr>
            <a:xfrm>
              <a:off x="1284601" y="1681380"/>
              <a:ext cx="495923" cy="310517"/>
              <a:chOff x="1284601" y="1681380"/>
              <a:chExt cx="495923" cy="310517"/>
            </a:xfrm>
          </p:grpSpPr>
          <p:sp>
            <p:nvSpPr>
              <p:cNvPr id="9225" name="Google Shape;9225;p6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9226" name="Google Shape;9226;p67"/>
              <p:cNvGrpSpPr/>
              <p:nvPr/>
            </p:nvGrpSpPr>
            <p:grpSpPr>
              <a:xfrm>
                <a:off x="1507666" y="1681380"/>
                <a:ext cx="272858" cy="310517"/>
                <a:chOff x="1507666" y="1681380"/>
                <a:chExt cx="272858" cy="310517"/>
              </a:xfrm>
            </p:grpSpPr>
            <p:grpSp>
              <p:nvGrpSpPr>
                <p:cNvPr id="9227" name="Google Shape;9227;p67"/>
                <p:cNvGrpSpPr/>
                <p:nvPr/>
              </p:nvGrpSpPr>
              <p:grpSpPr>
                <a:xfrm>
                  <a:off x="1507666" y="1700120"/>
                  <a:ext cx="166395" cy="272984"/>
                  <a:chOff x="1507666" y="1700120"/>
                  <a:chExt cx="166395" cy="272984"/>
                </a:xfrm>
              </p:grpSpPr>
              <p:sp>
                <p:nvSpPr>
                  <p:cNvPr id="9228" name="Google Shape;9228;p6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29" name="Google Shape;9229;p6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0" name="Google Shape;9230;p6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1" name="Google Shape;9231;p6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2" name="Google Shape;9232;p6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3" name="Google Shape;9233;p6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4" name="Google Shape;9234;p6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235" name="Google Shape;9235;p6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236" name="Google Shape;9236;p6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grpSp>
        <p:nvGrpSpPr>
          <p:cNvPr id="9237" name="Google Shape;9237;p67"/>
          <p:cNvGrpSpPr/>
          <p:nvPr/>
        </p:nvGrpSpPr>
        <p:grpSpPr>
          <a:xfrm>
            <a:off x="13630679" y="4648533"/>
            <a:ext cx="3244539" cy="1104887"/>
            <a:chOff x="6894650" y="2574740"/>
            <a:chExt cx="1445100" cy="492111"/>
          </a:xfrm>
        </p:grpSpPr>
        <p:sp>
          <p:nvSpPr>
            <p:cNvPr id="9238" name="Google Shape;9238;p6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9" name="Google Shape;9239;p6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0" name="Google Shape;9240;p6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1" name="Google Shape;9241;p6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2" name="Google Shape;9242;p6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9243" name="Google Shape;9243;p6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244" name="Google Shape;9244;p67"/>
          <p:cNvGrpSpPr/>
          <p:nvPr/>
        </p:nvGrpSpPr>
        <p:grpSpPr>
          <a:xfrm>
            <a:off x="13669765" y="7397044"/>
            <a:ext cx="3166413" cy="951411"/>
            <a:chOff x="6953919" y="3907920"/>
            <a:chExt cx="1377300" cy="475705"/>
          </a:xfrm>
        </p:grpSpPr>
        <p:cxnSp>
          <p:nvCxnSpPr>
            <p:cNvPr id="9245" name="Google Shape;9245;p6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246" name="Google Shape;9246;p6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247" name="Google Shape;9247;p6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248" name="Google Shape;9248;p6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249" name="Google Shape;9249;p6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250" name="Google Shape;9250;p67"/>
          <p:cNvGrpSpPr/>
          <p:nvPr/>
        </p:nvGrpSpPr>
        <p:grpSpPr>
          <a:xfrm>
            <a:off x="4676941" y="4919335"/>
            <a:ext cx="1672572" cy="1649058"/>
            <a:chOff x="2389399" y="2595741"/>
            <a:chExt cx="812796" cy="801369"/>
          </a:xfrm>
        </p:grpSpPr>
        <p:grpSp>
          <p:nvGrpSpPr>
            <p:cNvPr id="9251" name="Google Shape;9251;p67"/>
            <p:cNvGrpSpPr/>
            <p:nvPr/>
          </p:nvGrpSpPr>
          <p:grpSpPr>
            <a:xfrm>
              <a:off x="2492145" y="2881565"/>
              <a:ext cx="607300" cy="229751"/>
              <a:chOff x="2492145" y="2881565"/>
              <a:chExt cx="607300" cy="229751"/>
            </a:xfrm>
          </p:grpSpPr>
          <p:sp>
            <p:nvSpPr>
              <p:cNvPr id="9252" name="Google Shape;9252;p6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3" name="Google Shape;9253;p6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4" name="Google Shape;9254;p6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55" name="Google Shape;9255;p67"/>
            <p:cNvGrpSpPr/>
            <p:nvPr/>
          </p:nvGrpSpPr>
          <p:grpSpPr>
            <a:xfrm>
              <a:off x="2389399" y="2595741"/>
              <a:ext cx="812796" cy="296825"/>
              <a:chOff x="2389399" y="2595741"/>
              <a:chExt cx="812796" cy="296825"/>
            </a:xfrm>
          </p:grpSpPr>
          <p:grpSp>
            <p:nvGrpSpPr>
              <p:cNvPr id="9256" name="Google Shape;9256;p67"/>
              <p:cNvGrpSpPr/>
              <p:nvPr/>
            </p:nvGrpSpPr>
            <p:grpSpPr>
              <a:xfrm>
                <a:off x="2389399" y="2595741"/>
                <a:ext cx="363638" cy="296825"/>
                <a:chOff x="2389399" y="2595741"/>
                <a:chExt cx="363638" cy="296825"/>
              </a:xfrm>
            </p:grpSpPr>
            <p:grpSp>
              <p:nvGrpSpPr>
                <p:cNvPr id="9257" name="Google Shape;9257;p67"/>
                <p:cNvGrpSpPr/>
                <p:nvPr/>
              </p:nvGrpSpPr>
              <p:grpSpPr>
                <a:xfrm>
                  <a:off x="2493852" y="2794333"/>
                  <a:ext cx="259185" cy="98232"/>
                  <a:chOff x="2493852" y="2794333"/>
                  <a:chExt cx="259185" cy="98232"/>
                </a:xfrm>
              </p:grpSpPr>
              <p:sp>
                <p:nvSpPr>
                  <p:cNvPr id="9258" name="Google Shape;9258;p6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9" name="Google Shape;9259;p6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0" name="Google Shape;9260;p6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61" name="Google Shape;9261;p67"/>
                <p:cNvGrpSpPr/>
                <p:nvPr/>
              </p:nvGrpSpPr>
              <p:grpSpPr>
                <a:xfrm>
                  <a:off x="2389399" y="2595741"/>
                  <a:ext cx="224343" cy="182054"/>
                  <a:chOff x="2389399" y="2595741"/>
                  <a:chExt cx="224343" cy="182054"/>
                </a:xfrm>
              </p:grpSpPr>
              <p:sp>
                <p:nvSpPr>
                  <p:cNvPr id="9262" name="Google Shape;9262;p6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3" name="Google Shape;9263;p6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264" name="Google Shape;9264;p67"/>
              <p:cNvGrpSpPr/>
              <p:nvPr/>
            </p:nvGrpSpPr>
            <p:grpSpPr>
              <a:xfrm>
                <a:off x="2683630" y="2595741"/>
                <a:ext cx="224334" cy="296825"/>
                <a:chOff x="2683630" y="2595741"/>
                <a:chExt cx="224334" cy="296825"/>
              </a:xfrm>
            </p:grpSpPr>
            <p:grpSp>
              <p:nvGrpSpPr>
                <p:cNvPr id="9265" name="Google Shape;9265;p67"/>
                <p:cNvGrpSpPr/>
                <p:nvPr/>
              </p:nvGrpSpPr>
              <p:grpSpPr>
                <a:xfrm>
                  <a:off x="2788083" y="2794333"/>
                  <a:ext cx="15356" cy="98232"/>
                  <a:chOff x="2788083" y="2794333"/>
                  <a:chExt cx="15356" cy="98232"/>
                </a:xfrm>
              </p:grpSpPr>
              <p:sp>
                <p:nvSpPr>
                  <p:cNvPr id="9266" name="Google Shape;9266;p6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7" name="Google Shape;9267;p6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8" name="Google Shape;9268;p6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69" name="Google Shape;9269;p67"/>
                <p:cNvGrpSpPr/>
                <p:nvPr/>
              </p:nvGrpSpPr>
              <p:grpSpPr>
                <a:xfrm>
                  <a:off x="2683630" y="2595741"/>
                  <a:ext cx="224334" cy="182054"/>
                  <a:chOff x="2683630" y="2595741"/>
                  <a:chExt cx="224334" cy="182054"/>
                </a:xfrm>
              </p:grpSpPr>
              <p:sp>
                <p:nvSpPr>
                  <p:cNvPr id="9270" name="Google Shape;9270;p6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1" name="Google Shape;9271;p6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272" name="Google Shape;9272;p67"/>
              <p:cNvGrpSpPr/>
              <p:nvPr/>
            </p:nvGrpSpPr>
            <p:grpSpPr>
              <a:xfrm>
                <a:off x="2838475" y="2595741"/>
                <a:ext cx="363719" cy="296825"/>
                <a:chOff x="2838475" y="2595741"/>
                <a:chExt cx="363719" cy="296825"/>
              </a:xfrm>
            </p:grpSpPr>
            <p:grpSp>
              <p:nvGrpSpPr>
                <p:cNvPr id="9273" name="Google Shape;9273;p67"/>
                <p:cNvGrpSpPr/>
                <p:nvPr/>
              </p:nvGrpSpPr>
              <p:grpSpPr>
                <a:xfrm>
                  <a:off x="2838475" y="2794333"/>
                  <a:ext cx="259185" cy="98232"/>
                  <a:chOff x="2838475" y="2794333"/>
                  <a:chExt cx="259185" cy="98232"/>
                </a:xfrm>
              </p:grpSpPr>
              <p:sp>
                <p:nvSpPr>
                  <p:cNvPr id="9274" name="Google Shape;9274;p6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5" name="Google Shape;9275;p6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6" name="Google Shape;9276;p6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77" name="Google Shape;9277;p67"/>
                <p:cNvGrpSpPr/>
                <p:nvPr/>
              </p:nvGrpSpPr>
              <p:grpSpPr>
                <a:xfrm>
                  <a:off x="2977852" y="2595741"/>
                  <a:ext cx="224343" cy="182054"/>
                  <a:chOff x="2977852" y="2595741"/>
                  <a:chExt cx="224343" cy="182054"/>
                </a:xfrm>
              </p:grpSpPr>
              <p:sp>
                <p:nvSpPr>
                  <p:cNvPr id="9278" name="Google Shape;9278;p6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9" name="Google Shape;9279;p6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9280" name="Google Shape;9280;p67"/>
            <p:cNvGrpSpPr/>
            <p:nvPr/>
          </p:nvGrpSpPr>
          <p:grpSpPr>
            <a:xfrm>
              <a:off x="2389399" y="3100241"/>
              <a:ext cx="812796" cy="296869"/>
              <a:chOff x="2389399" y="3100241"/>
              <a:chExt cx="812796" cy="296869"/>
            </a:xfrm>
          </p:grpSpPr>
          <p:grpSp>
            <p:nvGrpSpPr>
              <p:cNvPr id="9281" name="Google Shape;9281;p67"/>
              <p:cNvGrpSpPr/>
              <p:nvPr/>
            </p:nvGrpSpPr>
            <p:grpSpPr>
              <a:xfrm>
                <a:off x="2683630" y="3100241"/>
                <a:ext cx="224334" cy="296869"/>
                <a:chOff x="2683630" y="3100241"/>
                <a:chExt cx="224334" cy="296869"/>
              </a:xfrm>
            </p:grpSpPr>
            <p:grpSp>
              <p:nvGrpSpPr>
                <p:cNvPr id="9282" name="Google Shape;9282;p67"/>
                <p:cNvGrpSpPr/>
                <p:nvPr/>
              </p:nvGrpSpPr>
              <p:grpSpPr>
                <a:xfrm>
                  <a:off x="2788083" y="3100241"/>
                  <a:ext cx="15356" cy="98237"/>
                  <a:chOff x="2788083" y="3100241"/>
                  <a:chExt cx="15356" cy="98237"/>
                </a:xfrm>
              </p:grpSpPr>
              <p:sp>
                <p:nvSpPr>
                  <p:cNvPr id="9283" name="Google Shape;9283;p6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4" name="Google Shape;9284;p6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5" name="Google Shape;9285;p6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86" name="Google Shape;9286;p67"/>
                <p:cNvGrpSpPr/>
                <p:nvPr/>
              </p:nvGrpSpPr>
              <p:grpSpPr>
                <a:xfrm>
                  <a:off x="2683630" y="3215065"/>
                  <a:ext cx="224334" cy="182045"/>
                  <a:chOff x="2683630" y="3215065"/>
                  <a:chExt cx="224334" cy="182045"/>
                </a:xfrm>
              </p:grpSpPr>
              <p:sp>
                <p:nvSpPr>
                  <p:cNvPr id="9287" name="Google Shape;9287;p6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8" name="Google Shape;9288;p6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289" name="Google Shape;9289;p67"/>
              <p:cNvGrpSpPr/>
              <p:nvPr/>
            </p:nvGrpSpPr>
            <p:grpSpPr>
              <a:xfrm>
                <a:off x="2389399" y="3100241"/>
                <a:ext cx="363638" cy="296869"/>
                <a:chOff x="2389399" y="3100241"/>
                <a:chExt cx="363638" cy="296869"/>
              </a:xfrm>
            </p:grpSpPr>
            <p:grpSp>
              <p:nvGrpSpPr>
                <p:cNvPr id="9290" name="Google Shape;9290;p67"/>
                <p:cNvGrpSpPr/>
                <p:nvPr/>
              </p:nvGrpSpPr>
              <p:grpSpPr>
                <a:xfrm>
                  <a:off x="2493852" y="3100241"/>
                  <a:ext cx="259185" cy="98237"/>
                  <a:chOff x="2493852" y="3100241"/>
                  <a:chExt cx="259185" cy="98237"/>
                </a:xfrm>
              </p:grpSpPr>
              <p:sp>
                <p:nvSpPr>
                  <p:cNvPr id="9291" name="Google Shape;9291;p6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2" name="Google Shape;9292;p6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3" name="Google Shape;9293;p6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94" name="Google Shape;9294;p67"/>
                <p:cNvGrpSpPr/>
                <p:nvPr/>
              </p:nvGrpSpPr>
              <p:grpSpPr>
                <a:xfrm>
                  <a:off x="2389399" y="3215065"/>
                  <a:ext cx="224343" cy="182045"/>
                  <a:chOff x="2389399" y="3215065"/>
                  <a:chExt cx="224343" cy="182045"/>
                </a:xfrm>
              </p:grpSpPr>
              <p:sp>
                <p:nvSpPr>
                  <p:cNvPr id="9295" name="Google Shape;9295;p6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6" name="Google Shape;9296;p6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297" name="Google Shape;9297;p67"/>
              <p:cNvGrpSpPr/>
              <p:nvPr/>
            </p:nvGrpSpPr>
            <p:grpSpPr>
              <a:xfrm>
                <a:off x="2838475" y="3100241"/>
                <a:ext cx="363719" cy="296869"/>
                <a:chOff x="2838475" y="3100241"/>
                <a:chExt cx="363719" cy="296869"/>
              </a:xfrm>
            </p:grpSpPr>
            <p:grpSp>
              <p:nvGrpSpPr>
                <p:cNvPr id="9298" name="Google Shape;9298;p67"/>
                <p:cNvGrpSpPr/>
                <p:nvPr/>
              </p:nvGrpSpPr>
              <p:grpSpPr>
                <a:xfrm>
                  <a:off x="2838475" y="3100241"/>
                  <a:ext cx="259185" cy="98237"/>
                  <a:chOff x="2838475" y="3100241"/>
                  <a:chExt cx="259185" cy="98237"/>
                </a:xfrm>
              </p:grpSpPr>
              <p:sp>
                <p:nvSpPr>
                  <p:cNvPr id="9299" name="Google Shape;9299;p6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0" name="Google Shape;9300;p6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1" name="Google Shape;9301;p6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02" name="Google Shape;9302;p67"/>
                <p:cNvGrpSpPr/>
                <p:nvPr/>
              </p:nvGrpSpPr>
              <p:grpSpPr>
                <a:xfrm>
                  <a:off x="2977852" y="3215065"/>
                  <a:ext cx="224343" cy="182045"/>
                  <a:chOff x="2977852" y="3215065"/>
                  <a:chExt cx="224343" cy="182045"/>
                </a:xfrm>
              </p:grpSpPr>
              <p:sp>
                <p:nvSpPr>
                  <p:cNvPr id="9303" name="Google Shape;9303;p6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4" name="Google Shape;9304;p6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8" name="Shape 9308"/>
        <p:cNvGrpSpPr/>
        <p:nvPr/>
      </p:nvGrpSpPr>
      <p:grpSpPr>
        <a:xfrm>
          <a:off x="0" y="0"/>
          <a:ext cx="0" cy="0"/>
          <a:chOff x="0" y="0"/>
          <a:chExt cx="0" cy="0"/>
        </a:xfrm>
      </p:grpSpPr>
      <p:grpSp>
        <p:nvGrpSpPr>
          <p:cNvPr id="9309" name="Google Shape;9309;p68"/>
          <p:cNvGrpSpPr/>
          <p:nvPr/>
        </p:nvGrpSpPr>
        <p:grpSpPr>
          <a:xfrm>
            <a:off x="1404175" y="6311845"/>
            <a:ext cx="4780828" cy="2049600"/>
            <a:chOff x="728925" y="3296613"/>
            <a:chExt cx="2390414" cy="1024800"/>
          </a:xfrm>
        </p:grpSpPr>
        <p:grpSp>
          <p:nvGrpSpPr>
            <p:cNvPr id="9310" name="Google Shape;9310;p68"/>
            <p:cNvGrpSpPr/>
            <p:nvPr/>
          </p:nvGrpSpPr>
          <p:grpSpPr>
            <a:xfrm>
              <a:off x="728925" y="3619800"/>
              <a:ext cx="2390414" cy="500893"/>
              <a:chOff x="728925" y="3619800"/>
              <a:chExt cx="2390414" cy="500893"/>
            </a:xfrm>
          </p:grpSpPr>
          <p:sp>
            <p:nvSpPr>
              <p:cNvPr id="9311" name="Google Shape;9311;p6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9312" name="Google Shape;9312;p6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grpSp>
        <p:grpSp>
          <p:nvGrpSpPr>
            <p:cNvPr id="9313" name="Google Shape;9313;p68"/>
            <p:cNvGrpSpPr/>
            <p:nvPr/>
          </p:nvGrpSpPr>
          <p:grpSpPr>
            <a:xfrm>
              <a:off x="1348050" y="3296613"/>
              <a:ext cx="1706152" cy="1024800"/>
              <a:chOff x="1348050" y="3296613"/>
              <a:chExt cx="1706152" cy="1024800"/>
            </a:xfrm>
          </p:grpSpPr>
          <p:sp>
            <p:nvSpPr>
              <p:cNvPr id="9314" name="Google Shape;9314;p6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9315" name="Google Shape;9315;p6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9316" name="Google Shape;9316;p6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9317" name="Google Shape;9317;p6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9318" name="Google Shape;9318;p6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grpSp>
        <p:grpSp>
          <p:nvGrpSpPr>
            <p:cNvPr id="9319" name="Google Shape;9319;p68"/>
            <p:cNvGrpSpPr/>
            <p:nvPr/>
          </p:nvGrpSpPr>
          <p:grpSpPr>
            <a:xfrm>
              <a:off x="1455707" y="3654858"/>
              <a:ext cx="1491150" cy="417657"/>
              <a:chOff x="1455707" y="3654858"/>
              <a:chExt cx="1491150" cy="417657"/>
            </a:xfrm>
          </p:grpSpPr>
          <p:sp>
            <p:nvSpPr>
              <p:cNvPr id="9320" name="Google Shape;9320;p6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1" name="Google Shape;9321;p6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2" name="Google Shape;9322;p6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3" name="Google Shape;9323;p6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4" name="Google Shape;9324;p6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5" name="Google Shape;9325;p6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6" name="Google Shape;9326;p6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7" name="Google Shape;9327;p6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8" name="Google Shape;9328;p6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29" name="Google Shape;9329;p6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0" name="Google Shape;9330;p6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1" name="Google Shape;9331;p6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2" name="Google Shape;9332;p6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3" name="Google Shape;9333;p6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4" name="Google Shape;9334;p6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5" name="Google Shape;9335;p6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6" name="Google Shape;9336;p6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7" name="Google Shape;9337;p6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8" name="Google Shape;9338;p6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9" name="Google Shape;9339;p6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aphicFrame>
        <p:nvGraphicFramePr>
          <p:cNvPr id="9340" name="Google Shape;9340;p68"/>
          <p:cNvGraphicFramePr/>
          <p:nvPr/>
        </p:nvGraphicFramePr>
        <p:xfrm>
          <a:off x="11875575" y="4307669"/>
          <a:ext cx="3000000" cy="3000000"/>
        </p:xfrm>
        <a:graphic>
          <a:graphicData uri="http://schemas.openxmlformats.org/drawingml/2006/table">
            <a:tbl>
              <a:tblPr>
                <a:noFill/>
                <a:tableStyleId>{5049CB6D-5244-4305-9CDE-B518A4EB0C2E}</a:tableStyleId>
              </a:tblPr>
              <a:tblGrid>
                <a:gridCol w="1252050"/>
                <a:gridCol w="1252050"/>
                <a:gridCol w="1252050"/>
                <a:gridCol w="1252050"/>
              </a:tblGrid>
              <a:tr h="2000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341" name="Google Shape;9341;p68"/>
          <p:cNvGrpSpPr/>
          <p:nvPr/>
        </p:nvGrpSpPr>
        <p:grpSpPr>
          <a:xfrm>
            <a:off x="1420927" y="1963197"/>
            <a:ext cx="4793010" cy="1953003"/>
            <a:chOff x="749309" y="1112739"/>
            <a:chExt cx="2371603" cy="976502"/>
          </a:xfrm>
        </p:grpSpPr>
        <p:grpSp>
          <p:nvGrpSpPr>
            <p:cNvPr id="9342" name="Google Shape;9342;p68"/>
            <p:cNvGrpSpPr/>
            <p:nvPr/>
          </p:nvGrpSpPr>
          <p:grpSpPr>
            <a:xfrm>
              <a:off x="1092126" y="1112739"/>
              <a:ext cx="2028786" cy="975464"/>
              <a:chOff x="1092126" y="1112739"/>
              <a:chExt cx="2028786" cy="975464"/>
            </a:xfrm>
          </p:grpSpPr>
          <p:sp>
            <p:nvSpPr>
              <p:cNvPr id="9343" name="Google Shape;9343;p6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4" name="Google Shape;9344;p6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5" name="Google Shape;9345;p6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6" name="Google Shape;9346;p6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7" name="Google Shape;9347;p6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8" name="Google Shape;9348;p6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9" name="Google Shape;9349;p6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0" name="Google Shape;9350;p6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1" name="Google Shape;9351;p6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2" name="Google Shape;9352;p6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3" name="Google Shape;9353;p6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4" name="Google Shape;9354;p6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5" name="Google Shape;9355;p6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6" name="Google Shape;9356;p6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7" name="Google Shape;9357;p6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8" name="Google Shape;9358;p6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9" name="Google Shape;9359;p6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0" name="Google Shape;9360;p6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1" name="Google Shape;9361;p6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2" name="Google Shape;9362;p6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3" name="Google Shape;9363;p6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4" name="Google Shape;9364;p6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5" name="Google Shape;9365;p6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6" name="Google Shape;9366;p6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67" name="Google Shape;9367;p68"/>
            <p:cNvGrpSpPr/>
            <p:nvPr/>
          </p:nvGrpSpPr>
          <p:grpSpPr>
            <a:xfrm>
              <a:off x="749309" y="1112739"/>
              <a:ext cx="314700" cy="975464"/>
              <a:chOff x="749309" y="1112739"/>
              <a:chExt cx="314700" cy="975464"/>
            </a:xfrm>
          </p:grpSpPr>
          <p:sp>
            <p:nvSpPr>
              <p:cNvPr id="9368" name="Google Shape;9368;p6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9" name="Google Shape;9369;p6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0" name="Google Shape;9370;p6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1" name="Google Shape;9371;p6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372" name="Google Shape;9372;p68"/>
            <p:cNvSpPr/>
            <p:nvPr/>
          </p:nvSpPr>
          <p:spPr>
            <a:xfrm>
              <a:off x="1434877" y="1258345"/>
              <a:ext cx="16857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3" name="Google Shape;9373;p68"/>
            <p:cNvSpPr/>
            <p:nvPr/>
          </p:nvSpPr>
          <p:spPr>
            <a:xfrm>
              <a:off x="1777683" y="2010641"/>
              <a:ext cx="10002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4" name="Google Shape;9374;p68"/>
            <p:cNvSpPr/>
            <p:nvPr/>
          </p:nvSpPr>
          <p:spPr>
            <a:xfrm>
              <a:off x="1092070" y="1759876"/>
              <a:ext cx="6576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75" name="Google Shape;9375;p68"/>
            <p:cNvSpPr/>
            <p:nvPr/>
          </p:nvSpPr>
          <p:spPr>
            <a:xfrm>
              <a:off x="2463277" y="1759876"/>
              <a:ext cx="6576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aphicFrame>
        <p:nvGraphicFramePr>
          <p:cNvPr id="9376" name="Google Shape;9376;p68"/>
          <p:cNvGraphicFramePr/>
          <p:nvPr/>
        </p:nvGraphicFramePr>
        <p:xfrm>
          <a:off x="11875625" y="1963169"/>
          <a:ext cx="3000000" cy="3000000"/>
        </p:xfrm>
        <a:graphic>
          <a:graphicData uri="http://schemas.openxmlformats.org/drawingml/2006/table">
            <a:tbl>
              <a:tblPr>
                <a:noFill/>
                <a:tableStyleId>{5049CB6D-5244-4305-9CDE-B518A4EB0C2E}</a:tableStyleId>
              </a:tblPr>
              <a:tblGrid>
                <a:gridCol w="1252050"/>
                <a:gridCol w="1252050"/>
                <a:gridCol w="1252050"/>
                <a:gridCol w="1252050"/>
              </a:tblGrid>
              <a:tr h="6510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6510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6510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377" name="Google Shape;9377;p68"/>
          <p:cNvGraphicFramePr/>
          <p:nvPr/>
        </p:nvGraphicFramePr>
        <p:xfrm>
          <a:off x="6717350" y="4307669"/>
          <a:ext cx="3000000" cy="3000000"/>
        </p:xfrm>
        <a:graphic>
          <a:graphicData uri="http://schemas.openxmlformats.org/drawingml/2006/table">
            <a:tbl>
              <a:tblPr>
                <a:noFill/>
                <a:tableStyleId>{5049CB6D-5244-4305-9CDE-B518A4EB0C2E}</a:tableStyleId>
              </a:tblPr>
              <a:tblGrid>
                <a:gridCol w="1181700"/>
                <a:gridCol w="1181700"/>
                <a:gridCol w="1181700"/>
                <a:gridCol w="1181700"/>
              </a:tblGrid>
              <a:tr h="579050">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5790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5790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378" name="Google Shape;9378;p68"/>
          <p:cNvGrpSpPr/>
          <p:nvPr/>
        </p:nvGrpSpPr>
        <p:grpSpPr>
          <a:xfrm>
            <a:off x="6721323" y="6289590"/>
            <a:ext cx="4726754" cy="2094125"/>
            <a:chOff x="3358399" y="3285485"/>
            <a:chExt cx="2363377" cy="1047062"/>
          </a:xfrm>
        </p:grpSpPr>
        <p:grpSp>
          <p:nvGrpSpPr>
            <p:cNvPr id="9379" name="Google Shape;9379;p68"/>
            <p:cNvGrpSpPr/>
            <p:nvPr/>
          </p:nvGrpSpPr>
          <p:grpSpPr>
            <a:xfrm>
              <a:off x="3358412" y="3285485"/>
              <a:ext cx="2363244" cy="139500"/>
              <a:chOff x="3358412" y="3285485"/>
              <a:chExt cx="2363244" cy="139500"/>
            </a:xfrm>
          </p:grpSpPr>
          <p:sp>
            <p:nvSpPr>
              <p:cNvPr id="9380" name="Google Shape;9380;p6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1" name="Google Shape;9381;p6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2" name="Google Shape;9382;p6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3" name="Google Shape;9383;p6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4" name="Google Shape;9384;p6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85" name="Google Shape;9385;p68"/>
            <p:cNvGrpSpPr/>
            <p:nvPr/>
          </p:nvGrpSpPr>
          <p:grpSpPr>
            <a:xfrm>
              <a:off x="3358412" y="3466996"/>
              <a:ext cx="2363244" cy="139500"/>
              <a:chOff x="3358412" y="3466996"/>
              <a:chExt cx="2363244" cy="139500"/>
            </a:xfrm>
          </p:grpSpPr>
          <p:sp>
            <p:nvSpPr>
              <p:cNvPr id="9386" name="Google Shape;9386;p6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7" name="Google Shape;9387;p6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8" name="Google Shape;9388;p6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89" name="Google Shape;9389;p6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0" name="Google Shape;9390;p6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91" name="Google Shape;9391;p68"/>
            <p:cNvGrpSpPr/>
            <p:nvPr/>
          </p:nvGrpSpPr>
          <p:grpSpPr>
            <a:xfrm>
              <a:off x="3358412" y="3648507"/>
              <a:ext cx="2363244" cy="139500"/>
              <a:chOff x="3358412" y="3648507"/>
              <a:chExt cx="2363244" cy="139500"/>
            </a:xfrm>
          </p:grpSpPr>
          <p:sp>
            <p:nvSpPr>
              <p:cNvPr id="9392" name="Google Shape;9392;p6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3" name="Google Shape;9393;p6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4" name="Google Shape;9394;p6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5" name="Google Shape;9395;p6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6" name="Google Shape;9396;p6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97" name="Google Shape;9397;p68"/>
            <p:cNvGrpSpPr/>
            <p:nvPr/>
          </p:nvGrpSpPr>
          <p:grpSpPr>
            <a:xfrm>
              <a:off x="3358412" y="3830018"/>
              <a:ext cx="2363244" cy="139500"/>
              <a:chOff x="3358412" y="3830018"/>
              <a:chExt cx="2363244" cy="139500"/>
            </a:xfrm>
          </p:grpSpPr>
          <p:sp>
            <p:nvSpPr>
              <p:cNvPr id="9398" name="Google Shape;9398;p6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399" name="Google Shape;9399;p6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0" name="Google Shape;9400;p6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1" name="Google Shape;9401;p6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2" name="Google Shape;9402;p6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03" name="Google Shape;9403;p68"/>
            <p:cNvGrpSpPr/>
            <p:nvPr/>
          </p:nvGrpSpPr>
          <p:grpSpPr>
            <a:xfrm>
              <a:off x="3358399" y="4011514"/>
              <a:ext cx="2363377" cy="139537"/>
              <a:chOff x="3294800" y="4134603"/>
              <a:chExt cx="2638876" cy="152400"/>
            </a:xfrm>
          </p:grpSpPr>
          <p:sp>
            <p:nvSpPr>
              <p:cNvPr id="9404" name="Google Shape;9404;p6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405" name="Google Shape;9405;p6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6" name="Google Shape;9406;p6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7" name="Google Shape;9407;p6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8" name="Google Shape;9408;p6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09" name="Google Shape;9409;p68"/>
            <p:cNvGrpSpPr/>
            <p:nvPr/>
          </p:nvGrpSpPr>
          <p:grpSpPr>
            <a:xfrm>
              <a:off x="3358399" y="4193010"/>
              <a:ext cx="2363377" cy="139537"/>
              <a:chOff x="3294800" y="4134603"/>
              <a:chExt cx="2638876" cy="152400"/>
            </a:xfrm>
          </p:grpSpPr>
          <p:sp>
            <p:nvSpPr>
              <p:cNvPr id="9410" name="Google Shape;9410;p6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411" name="Google Shape;9411;p6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2" name="Google Shape;9412;p6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3" name="Google Shape;9413;p6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4" name="Google Shape;9414;p6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aphicFrame>
        <p:nvGraphicFramePr>
          <p:cNvPr id="9415" name="Google Shape;9415;p68"/>
          <p:cNvGraphicFramePr/>
          <p:nvPr/>
        </p:nvGraphicFramePr>
        <p:xfrm>
          <a:off x="1422925" y="4307669"/>
          <a:ext cx="3000000" cy="3000000"/>
        </p:xfrm>
        <a:graphic>
          <a:graphicData uri="http://schemas.openxmlformats.org/drawingml/2006/table">
            <a:tbl>
              <a:tblPr>
                <a:noFill/>
                <a:tableStyleId>{5049CB6D-5244-4305-9CDE-B518A4EB0C2E}</a:tableStyleId>
              </a:tblPr>
              <a:tblGrid>
                <a:gridCol w="1184900"/>
                <a:gridCol w="1184900"/>
                <a:gridCol w="1184900"/>
                <a:gridCol w="1184900"/>
              </a:tblGrid>
              <a:tr h="5929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5929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592900">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416" name="Google Shape;9416;p68"/>
          <p:cNvGrpSpPr/>
          <p:nvPr/>
        </p:nvGrpSpPr>
        <p:grpSpPr>
          <a:xfrm>
            <a:off x="8322263" y="5115298"/>
            <a:ext cx="2604190" cy="121918"/>
            <a:chOff x="3558802" y="4011427"/>
            <a:chExt cx="1866000" cy="111300"/>
          </a:xfrm>
        </p:grpSpPr>
        <p:sp>
          <p:nvSpPr>
            <p:cNvPr id="9417" name="Google Shape;9417;p6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18" name="Google Shape;9418;p6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9419" name="Google Shape;9419;p68"/>
          <p:cNvGrpSpPr/>
          <p:nvPr/>
        </p:nvGrpSpPr>
        <p:grpSpPr>
          <a:xfrm>
            <a:off x="9413239" y="5679617"/>
            <a:ext cx="1828680" cy="121918"/>
            <a:chOff x="3558802" y="4011427"/>
            <a:chExt cx="1866000" cy="111300"/>
          </a:xfrm>
        </p:grpSpPr>
        <p:sp>
          <p:nvSpPr>
            <p:cNvPr id="9420" name="Google Shape;9420;p6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21" name="Google Shape;9421;p6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9422" name="Google Shape;9422;p68"/>
          <p:cNvGrpSpPr/>
          <p:nvPr/>
        </p:nvGrpSpPr>
        <p:grpSpPr>
          <a:xfrm>
            <a:off x="11742838" y="6335213"/>
            <a:ext cx="5045735" cy="2002908"/>
            <a:chOff x="1904318" y="789980"/>
            <a:chExt cx="1489472" cy="606868"/>
          </a:xfrm>
        </p:grpSpPr>
        <p:cxnSp>
          <p:nvCxnSpPr>
            <p:cNvPr id="9423" name="Google Shape;9423;p6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424" name="Google Shape;9424;p6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425" name="Google Shape;9425;p6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426" name="Google Shape;9426;p68"/>
            <p:cNvSpPr txBox="1"/>
            <p:nvPr/>
          </p:nvSpPr>
          <p:spPr>
            <a:xfrm flipH="1">
              <a:off x="2109710"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JANUARY</a:t>
              </a:r>
              <a:endParaRPr sz="800">
                <a:solidFill>
                  <a:srgbClr val="E3E9ED"/>
                </a:solidFill>
              </a:endParaRPr>
            </a:p>
          </p:txBody>
        </p:sp>
        <p:sp>
          <p:nvSpPr>
            <p:cNvPr id="9427" name="Google Shape;9427;p68"/>
            <p:cNvSpPr txBox="1"/>
            <p:nvPr/>
          </p:nvSpPr>
          <p:spPr>
            <a:xfrm flipH="1">
              <a:off x="2434275" y="789980"/>
              <a:ext cx="2892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FEBRUARY</a:t>
              </a:r>
              <a:endParaRPr sz="800">
                <a:solidFill>
                  <a:srgbClr val="E3E9ED"/>
                </a:solidFill>
              </a:endParaRPr>
            </a:p>
          </p:txBody>
        </p:sp>
        <p:sp>
          <p:nvSpPr>
            <p:cNvPr id="9428" name="Google Shape;9428;p68"/>
            <p:cNvSpPr txBox="1"/>
            <p:nvPr/>
          </p:nvSpPr>
          <p:spPr>
            <a:xfrm flipH="1">
              <a:off x="2781049"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MARCH</a:t>
              </a:r>
              <a:endParaRPr sz="800">
                <a:solidFill>
                  <a:srgbClr val="E3E9ED"/>
                </a:solidFill>
              </a:endParaRPr>
            </a:p>
          </p:txBody>
        </p:sp>
        <p:sp>
          <p:nvSpPr>
            <p:cNvPr id="9429" name="Google Shape;9429;p68"/>
            <p:cNvSpPr txBox="1"/>
            <p:nvPr/>
          </p:nvSpPr>
          <p:spPr>
            <a:xfrm flipH="1">
              <a:off x="3112690"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APRIL</a:t>
              </a:r>
              <a:endParaRPr sz="800">
                <a:solidFill>
                  <a:srgbClr val="E3E9ED"/>
                </a:solidFill>
              </a:endParaRPr>
            </a:p>
          </p:txBody>
        </p:sp>
        <p:sp>
          <p:nvSpPr>
            <p:cNvPr id="9430" name="Google Shape;9430;p68"/>
            <p:cNvSpPr/>
            <p:nvPr/>
          </p:nvSpPr>
          <p:spPr>
            <a:xfrm>
              <a:off x="2105681" y="964326"/>
              <a:ext cx="2892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1" name="Google Shape;9431;p68"/>
            <p:cNvSpPr/>
            <p:nvPr/>
          </p:nvSpPr>
          <p:spPr>
            <a:xfrm>
              <a:off x="2109515" y="1159286"/>
              <a:ext cx="280200" cy="42600"/>
            </a:xfrm>
            <a:prstGeom prst="rect">
              <a:avLst/>
            </a:prstGeom>
            <a:solidFill>
              <a:srgbClr val="EEEE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2" name="Google Shape;9432;p68"/>
            <p:cNvSpPr/>
            <p:nvPr/>
          </p:nvSpPr>
          <p:spPr>
            <a:xfrm>
              <a:off x="2753389" y="1353677"/>
              <a:ext cx="3255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3" name="Google Shape;9433;p68"/>
            <p:cNvSpPr/>
            <p:nvPr/>
          </p:nvSpPr>
          <p:spPr>
            <a:xfrm>
              <a:off x="2105681" y="1159287"/>
              <a:ext cx="2892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4" name="Google Shape;9434;p68"/>
            <p:cNvSpPr/>
            <p:nvPr/>
          </p:nvSpPr>
          <p:spPr>
            <a:xfrm>
              <a:off x="2412005" y="1354248"/>
              <a:ext cx="3255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5" name="Google Shape;9435;p68"/>
            <p:cNvSpPr/>
            <p:nvPr/>
          </p:nvSpPr>
          <p:spPr>
            <a:xfrm>
              <a:off x="2410087" y="964961"/>
              <a:ext cx="3255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6" name="Google Shape;9436;p68"/>
            <p:cNvSpPr txBox="1"/>
            <p:nvPr/>
          </p:nvSpPr>
          <p:spPr>
            <a:xfrm flipH="1">
              <a:off x="1906114" y="918164"/>
              <a:ext cx="203400" cy="106500"/>
            </a:xfrm>
            <a:prstGeom prst="rect">
              <a:avLst/>
            </a:prstGeom>
            <a:noFill/>
            <a:ln>
              <a:noFill/>
            </a:ln>
          </p:spPr>
          <p:txBody>
            <a:bodyPr anchorCtr="0" anchor="t" bIns="182850" lIns="0" spcFirstLastPara="1" rIns="0" wrap="square" tIns="182850">
              <a:noAutofit/>
            </a:bodyPr>
            <a:lstStyle/>
            <a:p>
              <a:pPr indent="0" lvl="0" marL="0" rtl="0" algn="l">
                <a:spcBef>
                  <a:spcPts val="0"/>
                </a:spcBef>
                <a:spcAft>
                  <a:spcPts val="3200"/>
                </a:spcAft>
                <a:buNone/>
              </a:pPr>
              <a:r>
                <a:rPr lang="en" sz="800">
                  <a:solidFill>
                    <a:srgbClr val="E3E9ED"/>
                  </a:solidFill>
                </a:rPr>
                <a:t>PHASE 1</a:t>
              </a:r>
              <a:endParaRPr sz="800">
                <a:solidFill>
                  <a:srgbClr val="E3E9ED"/>
                </a:solidFill>
              </a:endParaRPr>
            </a:p>
          </p:txBody>
        </p:sp>
        <p:sp>
          <p:nvSpPr>
            <p:cNvPr id="9437" name="Google Shape;9437;p68"/>
            <p:cNvSpPr txBox="1"/>
            <p:nvPr/>
          </p:nvSpPr>
          <p:spPr>
            <a:xfrm flipH="1">
              <a:off x="1904318" y="1113390"/>
              <a:ext cx="205200" cy="91200"/>
            </a:xfrm>
            <a:prstGeom prst="rect">
              <a:avLst/>
            </a:prstGeom>
            <a:noFill/>
            <a:ln>
              <a:noFill/>
            </a:ln>
          </p:spPr>
          <p:txBody>
            <a:bodyPr anchorCtr="0" anchor="t" bIns="182850" lIns="0" spcFirstLastPara="1" rIns="0" wrap="square" tIns="182850">
              <a:noAutofit/>
            </a:bodyPr>
            <a:lstStyle/>
            <a:p>
              <a:pPr indent="0" lvl="0" marL="0" rtl="0" algn="l">
                <a:lnSpc>
                  <a:spcPct val="115000"/>
                </a:lnSpc>
                <a:spcBef>
                  <a:spcPts val="0"/>
                </a:spcBef>
                <a:spcAft>
                  <a:spcPts val="3200"/>
                </a:spcAft>
                <a:buNone/>
              </a:pPr>
              <a:r>
                <a:rPr lang="en" sz="800">
                  <a:solidFill>
                    <a:srgbClr val="E3E9ED"/>
                  </a:solidFill>
                </a:rPr>
                <a:t>Task 1</a:t>
              </a:r>
              <a:endParaRPr sz="800">
                <a:solidFill>
                  <a:srgbClr val="E3E9ED"/>
                </a:solidFill>
              </a:endParaRPr>
            </a:p>
          </p:txBody>
        </p:sp>
        <p:sp>
          <p:nvSpPr>
            <p:cNvPr id="9438" name="Google Shape;9438;p68"/>
            <p:cNvSpPr txBox="1"/>
            <p:nvPr/>
          </p:nvSpPr>
          <p:spPr>
            <a:xfrm flipH="1">
              <a:off x="1906118" y="1304527"/>
              <a:ext cx="203400" cy="91200"/>
            </a:xfrm>
            <a:prstGeom prst="rect">
              <a:avLst/>
            </a:prstGeom>
            <a:noFill/>
            <a:ln>
              <a:noFill/>
            </a:ln>
          </p:spPr>
          <p:txBody>
            <a:bodyPr anchorCtr="0" anchor="t" bIns="182850" lIns="0" spcFirstLastPara="1" rIns="0" wrap="square" tIns="182850">
              <a:noAutofit/>
            </a:bodyPr>
            <a:lstStyle/>
            <a:p>
              <a:pPr indent="0" lvl="0" marL="0" rtl="0" algn="l">
                <a:lnSpc>
                  <a:spcPct val="115000"/>
                </a:lnSpc>
                <a:spcBef>
                  <a:spcPts val="0"/>
                </a:spcBef>
                <a:spcAft>
                  <a:spcPts val="3200"/>
                </a:spcAft>
                <a:buNone/>
              </a:pPr>
              <a:r>
                <a:rPr lang="en" sz="800">
                  <a:solidFill>
                    <a:srgbClr val="E3E9ED"/>
                  </a:solidFill>
                </a:rPr>
                <a:t>Task 2</a:t>
              </a:r>
              <a:endParaRPr sz="800">
                <a:solidFill>
                  <a:srgbClr val="E3E9ED"/>
                </a:solidFill>
              </a:endParaRPr>
            </a:p>
          </p:txBody>
        </p:sp>
        <p:sp>
          <p:nvSpPr>
            <p:cNvPr id="9439" name="Google Shape;9439;p68"/>
            <p:cNvSpPr/>
            <p:nvPr/>
          </p:nvSpPr>
          <p:spPr>
            <a:xfrm>
              <a:off x="2750975" y="964961"/>
              <a:ext cx="3255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40" name="Google Shape;9440;p68"/>
          <p:cNvGrpSpPr/>
          <p:nvPr/>
        </p:nvGrpSpPr>
        <p:grpSpPr>
          <a:xfrm>
            <a:off x="6711648" y="1903285"/>
            <a:ext cx="4726786" cy="2011729"/>
            <a:chOff x="3292400" y="1193188"/>
            <a:chExt cx="2615240" cy="1131075"/>
          </a:xfrm>
        </p:grpSpPr>
        <p:sp>
          <p:nvSpPr>
            <p:cNvPr id="9441" name="Google Shape;9441;p6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42" name="Google Shape;9442;p6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43" name="Google Shape;9443;p6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JANUARY</a:t>
              </a:r>
              <a:endParaRPr sz="800">
                <a:solidFill>
                  <a:srgbClr val="FFFFFF"/>
                </a:solidFill>
              </a:endParaRPr>
            </a:p>
          </p:txBody>
        </p:sp>
        <p:sp>
          <p:nvSpPr>
            <p:cNvPr id="9444" name="Google Shape;9444;p6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FEBRUARY</a:t>
              </a:r>
              <a:endParaRPr sz="800">
                <a:solidFill>
                  <a:srgbClr val="FFFFFF"/>
                </a:solidFill>
              </a:endParaRPr>
            </a:p>
          </p:txBody>
        </p:sp>
        <p:sp>
          <p:nvSpPr>
            <p:cNvPr id="9445" name="Google Shape;9445;p6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MARCH</a:t>
              </a:r>
              <a:endParaRPr sz="800">
                <a:solidFill>
                  <a:srgbClr val="FFFFFF"/>
                </a:solidFill>
              </a:endParaRPr>
            </a:p>
          </p:txBody>
        </p:sp>
        <p:sp>
          <p:nvSpPr>
            <p:cNvPr id="9446" name="Google Shape;9446;p6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APRIL</a:t>
              </a:r>
              <a:endParaRPr sz="800">
                <a:solidFill>
                  <a:srgbClr val="FFFFFF"/>
                </a:solidFill>
              </a:endParaRPr>
            </a:p>
          </p:txBody>
        </p:sp>
        <p:sp>
          <p:nvSpPr>
            <p:cNvPr id="9447" name="Google Shape;9447;p6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MAY</a:t>
              </a:r>
              <a:endParaRPr sz="800">
                <a:solidFill>
                  <a:srgbClr val="FFFFFF"/>
                </a:solidFill>
              </a:endParaRPr>
            </a:p>
          </p:txBody>
        </p:sp>
        <p:sp>
          <p:nvSpPr>
            <p:cNvPr id="9448" name="Google Shape;9448;p6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JUNE</a:t>
              </a:r>
              <a:endParaRPr sz="800">
                <a:solidFill>
                  <a:srgbClr val="FFFFFF"/>
                </a:solidFill>
              </a:endParaRPr>
            </a:p>
          </p:txBody>
        </p:sp>
        <p:sp>
          <p:nvSpPr>
            <p:cNvPr id="9449" name="Google Shape;9449;p6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3200"/>
                </a:spcAft>
                <a:buNone/>
              </a:pPr>
              <a:r>
                <a:rPr lang="en" sz="800">
                  <a:solidFill>
                    <a:srgbClr val="FFFFFF"/>
                  </a:solidFill>
                </a:rPr>
                <a:t>PHASE 1</a:t>
              </a:r>
              <a:endParaRPr sz="800">
                <a:solidFill>
                  <a:srgbClr val="FFFFFF"/>
                </a:solidFill>
              </a:endParaRPr>
            </a:p>
          </p:txBody>
        </p:sp>
        <p:sp>
          <p:nvSpPr>
            <p:cNvPr id="9450" name="Google Shape;9450;p6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3200"/>
                </a:spcAft>
                <a:buNone/>
              </a:pPr>
              <a:r>
                <a:rPr lang="en" sz="800">
                  <a:solidFill>
                    <a:srgbClr val="FFFFFF"/>
                  </a:solidFill>
                </a:rPr>
                <a:t>PHASE 2</a:t>
              </a:r>
              <a:endParaRPr sz="800">
                <a:solidFill>
                  <a:srgbClr val="FFFFFF"/>
                </a:solidFill>
              </a:endParaRPr>
            </a:p>
          </p:txBody>
        </p:sp>
        <p:sp>
          <p:nvSpPr>
            <p:cNvPr id="9451" name="Google Shape;9451;p6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1</a:t>
              </a:r>
              <a:endParaRPr sz="800">
                <a:solidFill>
                  <a:srgbClr val="FFFFFF"/>
                </a:solidFill>
              </a:endParaRPr>
            </a:p>
          </p:txBody>
        </p:sp>
        <p:sp>
          <p:nvSpPr>
            <p:cNvPr id="9452" name="Google Shape;9452;p6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2</a:t>
              </a:r>
              <a:endParaRPr sz="800">
                <a:solidFill>
                  <a:srgbClr val="FFFFFF"/>
                </a:solidFill>
              </a:endParaRPr>
            </a:p>
          </p:txBody>
        </p:sp>
        <p:sp>
          <p:nvSpPr>
            <p:cNvPr id="9453" name="Google Shape;9453;p6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1</a:t>
              </a:r>
              <a:endParaRPr sz="800">
                <a:solidFill>
                  <a:srgbClr val="FFFFFF"/>
                </a:solidFill>
              </a:endParaRPr>
            </a:p>
          </p:txBody>
        </p:sp>
        <p:sp>
          <p:nvSpPr>
            <p:cNvPr id="9454" name="Google Shape;9454;p6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2</a:t>
              </a:r>
              <a:endParaRPr sz="800">
                <a:solidFill>
                  <a:srgbClr val="FFFFFF"/>
                </a:solidFill>
              </a:endParaRPr>
            </a:p>
          </p:txBody>
        </p:sp>
        <p:grpSp>
          <p:nvGrpSpPr>
            <p:cNvPr id="9455" name="Google Shape;9455;p68"/>
            <p:cNvGrpSpPr/>
            <p:nvPr/>
          </p:nvGrpSpPr>
          <p:grpSpPr>
            <a:xfrm>
              <a:off x="3748438" y="1378608"/>
              <a:ext cx="2159202" cy="903971"/>
              <a:chOff x="1683525" y="2179850"/>
              <a:chExt cx="4519050" cy="2134525"/>
            </a:xfrm>
          </p:grpSpPr>
          <p:sp>
            <p:nvSpPr>
              <p:cNvPr id="9456" name="Google Shape;9456;p6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57" name="Google Shape;9457;p6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58" name="Google Shape;9458;p6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59" name="Google Shape;9459;p6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60" name="Google Shape;9460;p6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61" name="Google Shape;9461;p6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62" name="Google Shape;9462;p6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63" name="Google Shape;9463;p6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64" name="Google Shape;9464;p6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65" name="Google Shape;9465;p6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66" name="Google Shape;9466;p6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9467" name="Google Shape;9467;p6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1" name="Shape 9471"/>
        <p:cNvGrpSpPr/>
        <p:nvPr/>
      </p:nvGrpSpPr>
      <p:grpSpPr>
        <a:xfrm>
          <a:off x="0" y="0"/>
          <a:ext cx="0" cy="0"/>
          <a:chOff x="0" y="0"/>
          <a:chExt cx="0" cy="0"/>
        </a:xfrm>
      </p:grpSpPr>
      <p:grpSp>
        <p:nvGrpSpPr>
          <p:cNvPr id="9472" name="Google Shape;9472;p69"/>
          <p:cNvGrpSpPr/>
          <p:nvPr/>
        </p:nvGrpSpPr>
        <p:grpSpPr>
          <a:xfrm>
            <a:off x="9593380" y="1941873"/>
            <a:ext cx="1490862" cy="1437726"/>
            <a:chOff x="4249973" y="1201875"/>
            <a:chExt cx="1958568" cy="1888762"/>
          </a:xfrm>
        </p:grpSpPr>
        <p:sp>
          <p:nvSpPr>
            <p:cNvPr id="9473" name="Google Shape;9473;p6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74" name="Google Shape;9474;p69"/>
            <p:cNvGrpSpPr/>
            <p:nvPr/>
          </p:nvGrpSpPr>
          <p:grpSpPr>
            <a:xfrm>
              <a:off x="5853086" y="1789142"/>
              <a:ext cx="355454" cy="1048099"/>
              <a:chOff x="5576108" y="2016725"/>
              <a:chExt cx="565200" cy="1666560"/>
            </a:xfrm>
          </p:grpSpPr>
          <p:sp>
            <p:nvSpPr>
              <p:cNvPr id="9475" name="Google Shape;9475;p6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9476" name="Google Shape;9476;p6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77" name="Google Shape;9477;p69"/>
            <p:cNvGrpSpPr/>
            <p:nvPr/>
          </p:nvGrpSpPr>
          <p:grpSpPr>
            <a:xfrm>
              <a:off x="4869455" y="2691676"/>
              <a:ext cx="1013897" cy="398961"/>
              <a:chOff x="4012057" y="3451825"/>
              <a:chExt cx="1612175" cy="634379"/>
            </a:xfrm>
          </p:grpSpPr>
          <p:sp>
            <p:nvSpPr>
              <p:cNvPr id="9478" name="Google Shape;9478;p6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9479" name="Google Shape;9479;p6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80" name="Google Shape;9480;p69"/>
            <p:cNvGrpSpPr/>
            <p:nvPr/>
          </p:nvGrpSpPr>
          <p:grpSpPr>
            <a:xfrm>
              <a:off x="4276937" y="2155961"/>
              <a:ext cx="651965" cy="891358"/>
              <a:chOff x="3069908" y="2599997"/>
              <a:chExt cx="1036675" cy="1417328"/>
            </a:xfrm>
          </p:grpSpPr>
          <p:sp>
            <p:nvSpPr>
              <p:cNvPr id="9481" name="Google Shape;9481;p6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9482" name="Google Shape;9482;p6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83" name="Google Shape;9483;p69"/>
            <p:cNvGrpSpPr/>
            <p:nvPr/>
          </p:nvGrpSpPr>
          <p:grpSpPr>
            <a:xfrm>
              <a:off x="5054918" y="1201875"/>
              <a:ext cx="999548" cy="602711"/>
              <a:chOff x="4306958" y="1082925"/>
              <a:chExt cx="1589359" cy="958358"/>
            </a:xfrm>
          </p:grpSpPr>
          <p:sp>
            <p:nvSpPr>
              <p:cNvPr id="9484" name="Google Shape;9484;p6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9485" name="Google Shape;9485;p6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86" name="Google Shape;9486;p69"/>
            <p:cNvGrpSpPr/>
            <p:nvPr/>
          </p:nvGrpSpPr>
          <p:grpSpPr>
            <a:xfrm>
              <a:off x="4249973" y="1303451"/>
              <a:ext cx="799317" cy="841334"/>
              <a:chOff x="3027033" y="1244439"/>
              <a:chExt cx="1270977" cy="1337786"/>
            </a:xfrm>
          </p:grpSpPr>
          <p:sp>
            <p:nvSpPr>
              <p:cNvPr id="9487" name="Google Shape;9487;p6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9488" name="Google Shape;9488;p6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489" name="Google Shape;9489;p69"/>
          <p:cNvGrpSpPr/>
          <p:nvPr/>
        </p:nvGrpSpPr>
        <p:grpSpPr>
          <a:xfrm>
            <a:off x="1426125" y="3698771"/>
            <a:ext cx="1523534" cy="1459793"/>
            <a:chOff x="2657744" y="2337745"/>
            <a:chExt cx="832987" cy="798137"/>
          </a:xfrm>
        </p:grpSpPr>
        <p:sp>
          <p:nvSpPr>
            <p:cNvPr id="9490" name="Google Shape;9490;p6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1" name="Google Shape;9491;p6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2" name="Google Shape;9492;p6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3" name="Google Shape;9493;p6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4" name="Google Shape;9494;p6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5" name="Google Shape;9495;p6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496" name="Google Shape;9496;p69"/>
          <p:cNvGrpSpPr/>
          <p:nvPr/>
        </p:nvGrpSpPr>
        <p:grpSpPr>
          <a:xfrm>
            <a:off x="6448054" y="3705184"/>
            <a:ext cx="1371139" cy="1447172"/>
            <a:chOff x="3398134" y="2057755"/>
            <a:chExt cx="704087" cy="743130"/>
          </a:xfrm>
        </p:grpSpPr>
        <p:grpSp>
          <p:nvGrpSpPr>
            <p:cNvPr id="9497" name="Google Shape;9497;p69"/>
            <p:cNvGrpSpPr/>
            <p:nvPr/>
          </p:nvGrpSpPr>
          <p:grpSpPr>
            <a:xfrm>
              <a:off x="3398134" y="2290183"/>
              <a:ext cx="315300" cy="219900"/>
              <a:chOff x="3398134" y="2290183"/>
              <a:chExt cx="315300" cy="219900"/>
            </a:xfrm>
          </p:grpSpPr>
          <p:sp>
            <p:nvSpPr>
              <p:cNvPr id="9498" name="Google Shape;9498;p6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9499" name="Google Shape;9499;p69"/>
              <p:cNvCxnSpPr>
                <a:stCxn id="9498"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500" name="Google Shape;9500;p69"/>
            <p:cNvGrpSpPr/>
            <p:nvPr/>
          </p:nvGrpSpPr>
          <p:grpSpPr>
            <a:xfrm>
              <a:off x="3547823" y="2467358"/>
              <a:ext cx="219900" cy="333527"/>
              <a:chOff x="3547823" y="2467358"/>
              <a:chExt cx="219900" cy="333527"/>
            </a:xfrm>
          </p:grpSpPr>
          <p:sp>
            <p:nvSpPr>
              <p:cNvPr id="9501" name="Google Shape;9501;p6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9502" name="Google Shape;9502;p6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503" name="Google Shape;9503;p69"/>
            <p:cNvGrpSpPr/>
            <p:nvPr/>
          </p:nvGrpSpPr>
          <p:grpSpPr>
            <a:xfrm>
              <a:off x="3734138" y="2467358"/>
              <a:ext cx="219900" cy="333527"/>
              <a:chOff x="3734138" y="2467358"/>
              <a:chExt cx="219900" cy="333527"/>
            </a:xfrm>
          </p:grpSpPr>
          <p:sp>
            <p:nvSpPr>
              <p:cNvPr id="9504" name="Google Shape;9504;p6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9505" name="Google Shape;9505;p6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506" name="Google Shape;9506;p69"/>
            <p:cNvGrpSpPr/>
            <p:nvPr/>
          </p:nvGrpSpPr>
          <p:grpSpPr>
            <a:xfrm>
              <a:off x="3787560" y="2288011"/>
              <a:ext cx="314661" cy="219900"/>
              <a:chOff x="3787560" y="2288011"/>
              <a:chExt cx="314661" cy="219900"/>
            </a:xfrm>
          </p:grpSpPr>
          <p:sp>
            <p:nvSpPr>
              <p:cNvPr id="9507" name="Google Shape;9507;p6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9508" name="Google Shape;9508;p6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509" name="Google Shape;9509;p69"/>
            <p:cNvGrpSpPr/>
            <p:nvPr/>
          </p:nvGrpSpPr>
          <p:grpSpPr>
            <a:xfrm>
              <a:off x="3637290" y="2057755"/>
              <a:ext cx="219900" cy="335499"/>
              <a:chOff x="3637290" y="2057755"/>
              <a:chExt cx="219900" cy="335499"/>
            </a:xfrm>
          </p:grpSpPr>
          <p:sp>
            <p:nvSpPr>
              <p:cNvPr id="9510" name="Google Shape;9510;p6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FFFFFF"/>
                  </a:solidFill>
                  <a:latin typeface="Calibri"/>
                  <a:ea typeface="Calibri"/>
                  <a:cs typeface="Calibri"/>
                  <a:sym typeface="Calibri"/>
                </a:endParaRPr>
              </a:p>
            </p:txBody>
          </p:sp>
          <p:cxnSp>
            <p:nvCxnSpPr>
              <p:cNvPr id="9511" name="Google Shape;9511;p6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512" name="Google Shape;9512;p69"/>
          <p:cNvGrpSpPr/>
          <p:nvPr/>
        </p:nvGrpSpPr>
        <p:grpSpPr>
          <a:xfrm>
            <a:off x="9798499" y="3718576"/>
            <a:ext cx="1420307" cy="1420307"/>
            <a:chOff x="5007123" y="2079403"/>
            <a:chExt cx="687600" cy="687600"/>
          </a:xfrm>
        </p:grpSpPr>
        <p:sp>
          <p:nvSpPr>
            <p:cNvPr id="9513" name="Google Shape;9513;p6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4" name="Google Shape;9514;p6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5" name="Google Shape;9515;p6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6" name="Google Shape;9516;p6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17" name="Google Shape;9517;p69"/>
          <p:cNvGrpSpPr/>
          <p:nvPr/>
        </p:nvGrpSpPr>
        <p:grpSpPr>
          <a:xfrm>
            <a:off x="11417374" y="3707589"/>
            <a:ext cx="1441995" cy="1442367"/>
            <a:chOff x="5797446" y="2063053"/>
            <a:chExt cx="698100" cy="698280"/>
          </a:xfrm>
        </p:grpSpPr>
        <p:sp>
          <p:nvSpPr>
            <p:cNvPr id="9518" name="Google Shape;9518;p6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9" name="Google Shape;9519;p6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0" name="Google Shape;9520;p6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1" name="Google Shape;9521;p6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22" name="Google Shape;9522;p69"/>
          <p:cNvGrpSpPr/>
          <p:nvPr/>
        </p:nvGrpSpPr>
        <p:grpSpPr>
          <a:xfrm>
            <a:off x="16307668" y="6998799"/>
            <a:ext cx="561170" cy="1346328"/>
            <a:chOff x="8075075" y="3754290"/>
            <a:chExt cx="255612" cy="613194"/>
          </a:xfrm>
        </p:grpSpPr>
        <p:grpSp>
          <p:nvGrpSpPr>
            <p:cNvPr id="9523" name="Google Shape;9523;p69"/>
            <p:cNvGrpSpPr/>
            <p:nvPr/>
          </p:nvGrpSpPr>
          <p:grpSpPr>
            <a:xfrm>
              <a:off x="8075075" y="3754290"/>
              <a:ext cx="255612" cy="613194"/>
              <a:chOff x="8075075" y="3754290"/>
              <a:chExt cx="255612" cy="613194"/>
            </a:xfrm>
          </p:grpSpPr>
          <p:sp>
            <p:nvSpPr>
              <p:cNvPr id="9524" name="Google Shape;9524;p6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5" name="Google Shape;9525;p6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526" name="Google Shape;9526;p6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27" name="Google Shape;9527;p69"/>
          <p:cNvGrpSpPr/>
          <p:nvPr/>
        </p:nvGrpSpPr>
        <p:grpSpPr>
          <a:xfrm>
            <a:off x="10541785" y="6976391"/>
            <a:ext cx="940704" cy="1367490"/>
            <a:chOff x="1697726" y="3244179"/>
            <a:chExt cx="788124" cy="1146069"/>
          </a:xfrm>
        </p:grpSpPr>
        <p:sp>
          <p:nvSpPr>
            <p:cNvPr id="9528" name="Google Shape;9528;p6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9" name="Google Shape;9529;p6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530" name="Google Shape;9530;p69"/>
          <p:cNvSpPr/>
          <p:nvPr/>
        </p:nvSpPr>
        <p:spPr>
          <a:xfrm>
            <a:off x="16256714" y="6804397"/>
            <a:ext cx="407" cy="8"/>
          </a:xfrm>
          <a:custGeom>
            <a:rect b="b" l="l" r="r" t="t"/>
            <a:pathLst>
              <a:path extrusionOk="0" h="1" w="48">
                <a:moveTo>
                  <a:pt x="48" y="0"/>
                </a:moveTo>
                <a:lnTo>
                  <a:pt x="1"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531" name="Google Shape;9531;p69"/>
          <p:cNvGrpSpPr/>
          <p:nvPr/>
        </p:nvGrpSpPr>
        <p:grpSpPr>
          <a:xfrm>
            <a:off x="11784086" y="6998795"/>
            <a:ext cx="587782" cy="587690"/>
            <a:chOff x="6134814" y="3754290"/>
            <a:chExt cx="293891" cy="293845"/>
          </a:xfrm>
        </p:grpSpPr>
        <p:sp>
          <p:nvSpPr>
            <p:cNvPr id="9532" name="Google Shape;9532;p6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3" name="Google Shape;9533;p6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34" name="Google Shape;9534;p69"/>
          <p:cNvGrpSpPr/>
          <p:nvPr/>
        </p:nvGrpSpPr>
        <p:grpSpPr>
          <a:xfrm>
            <a:off x="11784086" y="7756138"/>
            <a:ext cx="587782" cy="587782"/>
            <a:chOff x="6134814" y="4086186"/>
            <a:chExt cx="293891" cy="293891"/>
          </a:xfrm>
        </p:grpSpPr>
        <p:sp>
          <p:nvSpPr>
            <p:cNvPr id="9535" name="Google Shape;9535;p6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6" name="Google Shape;9536;p6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537" name="Google Shape;9537;p69"/>
          <p:cNvSpPr/>
          <p:nvPr/>
        </p:nvSpPr>
        <p:spPr>
          <a:xfrm>
            <a:off x="13860940" y="6997190"/>
            <a:ext cx="1219386" cy="134630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538" name="Google Shape;9538;p69"/>
          <p:cNvSpPr/>
          <p:nvPr/>
        </p:nvSpPr>
        <p:spPr>
          <a:xfrm rot="10800000">
            <a:off x="12673465" y="6992665"/>
            <a:ext cx="885878" cy="1351275"/>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539" name="Google Shape;9539;p69"/>
          <p:cNvGrpSpPr/>
          <p:nvPr/>
        </p:nvGrpSpPr>
        <p:grpSpPr>
          <a:xfrm>
            <a:off x="15634036" y="5413523"/>
            <a:ext cx="1245766" cy="1243889"/>
            <a:chOff x="1187048" y="238125"/>
            <a:chExt cx="5256397" cy="5248476"/>
          </a:xfrm>
        </p:grpSpPr>
        <p:sp>
          <p:nvSpPr>
            <p:cNvPr id="9540" name="Google Shape;9540;p6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1" name="Google Shape;9541;p6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2" name="Google Shape;9542;p6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3" name="Google Shape;9543;p6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44" name="Google Shape;9544;p69"/>
          <p:cNvGrpSpPr/>
          <p:nvPr/>
        </p:nvGrpSpPr>
        <p:grpSpPr>
          <a:xfrm>
            <a:off x="4548246" y="5432741"/>
            <a:ext cx="2621973" cy="1224814"/>
            <a:chOff x="238125" y="1188750"/>
            <a:chExt cx="7140450" cy="3335550"/>
          </a:xfrm>
        </p:grpSpPr>
        <p:sp>
          <p:nvSpPr>
            <p:cNvPr id="9545" name="Google Shape;9545;p6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6" name="Google Shape;9546;p6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7" name="Google Shape;9547;p6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8" name="Google Shape;9548;p6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9" name="Google Shape;9549;p6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50" name="Google Shape;9550;p69"/>
          <p:cNvGrpSpPr/>
          <p:nvPr/>
        </p:nvGrpSpPr>
        <p:grpSpPr>
          <a:xfrm>
            <a:off x="13199990" y="5413850"/>
            <a:ext cx="2220598" cy="1243405"/>
            <a:chOff x="238125" y="1335475"/>
            <a:chExt cx="5418735" cy="3034175"/>
          </a:xfrm>
        </p:grpSpPr>
        <p:sp>
          <p:nvSpPr>
            <p:cNvPr id="9551" name="Google Shape;9551;p6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2" name="Google Shape;9552;p6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3" name="Google Shape;9553;p6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9554" name="Google Shape;9554;p69"/>
          <p:cNvGrpSpPr/>
          <p:nvPr/>
        </p:nvGrpSpPr>
        <p:grpSpPr>
          <a:xfrm>
            <a:off x="10835310" y="5407644"/>
            <a:ext cx="2148903" cy="1254362"/>
            <a:chOff x="5359127" y="2910889"/>
            <a:chExt cx="1097723" cy="640831"/>
          </a:xfrm>
        </p:grpSpPr>
        <p:grpSp>
          <p:nvGrpSpPr>
            <p:cNvPr id="9555" name="Google Shape;9555;p69"/>
            <p:cNvGrpSpPr/>
            <p:nvPr/>
          </p:nvGrpSpPr>
          <p:grpSpPr>
            <a:xfrm>
              <a:off x="5929791" y="3263088"/>
              <a:ext cx="527060" cy="287097"/>
              <a:chOff x="5929791" y="3263088"/>
              <a:chExt cx="527060" cy="287097"/>
            </a:xfrm>
          </p:grpSpPr>
          <p:sp>
            <p:nvSpPr>
              <p:cNvPr id="9556" name="Google Shape;9556;p6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9557" name="Google Shape;9557;p6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9558" name="Google Shape;9558;p69"/>
            <p:cNvGrpSpPr/>
            <p:nvPr/>
          </p:nvGrpSpPr>
          <p:grpSpPr>
            <a:xfrm>
              <a:off x="5359127" y="3263089"/>
              <a:ext cx="526428" cy="288631"/>
              <a:chOff x="5359127" y="3263089"/>
              <a:chExt cx="526428" cy="288631"/>
            </a:xfrm>
          </p:grpSpPr>
          <p:sp>
            <p:nvSpPr>
              <p:cNvPr id="9559" name="Google Shape;9559;p6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9560" name="Google Shape;9560;p6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9561" name="Google Shape;9561;p69"/>
            <p:cNvGrpSpPr/>
            <p:nvPr/>
          </p:nvGrpSpPr>
          <p:grpSpPr>
            <a:xfrm>
              <a:off x="5551525" y="2910889"/>
              <a:ext cx="520901" cy="610283"/>
              <a:chOff x="5551525" y="2910889"/>
              <a:chExt cx="520901" cy="610283"/>
            </a:xfrm>
          </p:grpSpPr>
          <p:sp>
            <p:nvSpPr>
              <p:cNvPr id="9562" name="Google Shape;9562;p6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9563" name="Google Shape;9563;p6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9564" name="Google Shape;9564;p69"/>
            <p:cNvGrpSpPr/>
            <p:nvPr/>
          </p:nvGrpSpPr>
          <p:grpSpPr>
            <a:xfrm>
              <a:off x="5743962" y="2919100"/>
              <a:ext cx="623674" cy="284502"/>
              <a:chOff x="5743962" y="2919100"/>
              <a:chExt cx="623674" cy="284502"/>
            </a:xfrm>
          </p:grpSpPr>
          <p:sp>
            <p:nvSpPr>
              <p:cNvPr id="9565" name="Google Shape;9565;p6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9566" name="Google Shape;9566;p6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grpSp>
        <p:nvGrpSpPr>
          <p:cNvPr id="9567" name="Google Shape;9567;p69"/>
          <p:cNvGrpSpPr/>
          <p:nvPr/>
        </p:nvGrpSpPr>
        <p:grpSpPr>
          <a:xfrm>
            <a:off x="15137737" y="3709067"/>
            <a:ext cx="1749952" cy="1439201"/>
            <a:chOff x="7608988" y="2093194"/>
            <a:chExt cx="817276" cy="672147"/>
          </a:xfrm>
        </p:grpSpPr>
        <p:cxnSp>
          <p:nvCxnSpPr>
            <p:cNvPr id="9568" name="Google Shape;9568;p6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69" name="Google Shape;9569;p6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70" name="Google Shape;9570;p6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71" name="Google Shape;9571;p6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72" name="Google Shape;9572;p6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573" name="Google Shape;9573;p6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574" name="Google Shape;9574;p69"/>
            <p:cNvGrpSpPr/>
            <p:nvPr/>
          </p:nvGrpSpPr>
          <p:grpSpPr>
            <a:xfrm>
              <a:off x="7721175" y="2093194"/>
              <a:ext cx="599587" cy="623846"/>
              <a:chOff x="7721175" y="2093194"/>
              <a:chExt cx="599587" cy="623846"/>
            </a:xfrm>
          </p:grpSpPr>
          <p:grpSp>
            <p:nvGrpSpPr>
              <p:cNvPr id="9575" name="Google Shape;9575;p69"/>
              <p:cNvGrpSpPr/>
              <p:nvPr/>
            </p:nvGrpSpPr>
            <p:grpSpPr>
              <a:xfrm>
                <a:off x="7721175" y="2093194"/>
                <a:ext cx="291605" cy="623846"/>
                <a:chOff x="9405575" y="2061418"/>
                <a:chExt cx="291605" cy="623846"/>
              </a:xfrm>
            </p:grpSpPr>
            <p:sp>
              <p:nvSpPr>
                <p:cNvPr id="9576" name="Google Shape;9576;p6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7" name="Google Shape;9577;p6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8" name="Google Shape;9578;p6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9" name="Google Shape;9579;p6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0" name="Google Shape;9580;p6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1" name="Google Shape;9581;p6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2" name="Google Shape;9582;p6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583" name="Google Shape;9583;p69"/>
              <p:cNvGrpSpPr/>
              <p:nvPr/>
            </p:nvGrpSpPr>
            <p:grpSpPr>
              <a:xfrm flipH="1">
                <a:off x="8029157" y="2093194"/>
                <a:ext cx="291605" cy="623846"/>
                <a:chOff x="9405575" y="2061418"/>
                <a:chExt cx="291605" cy="623846"/>
              </a:xfrm>
            </p:grpSpPr>
            <p:sp>
              <p:nvSpPr>
                <p:cNvPr id="9584" name="Google Shape;9584;p6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5" name="Google Shape;9585;p6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6" name="Google Shape;9586;p6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7" name="Google Shape;9587;p6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8" name="Google Shape;9588;p6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9" name="Google Shape;9589;p6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0" name="Google Shape;9590;p6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9591" name="Google Shape;9591;p69"/>
          <p:cNvGrpSpPr/>
          <p:nvPr/>
        </p:nvGrpSpPr>
        <p:grpSpPr>
          <a:xfrm>
            <a:off x="8026609" y="1941873"/>
            <a:ext cx="1425113" cy="1571802"/>
            <a:chOff x="4206459" y="1191441"/>
            <a:chExt cx="712557" cy="785901"/>
          </a:xfrm>
        </p:grpSpPr>
        <p:sp>
          <p:nvSpPr>
            <p:cNvPr id="9592" name="Google Shape;9592;p6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3" name="Google Shape;9593;p6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4" name="Google Shape;9594;p6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5" name="Google Shape;9595;p6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596" name="Google Shape;9596;p69"/>
            <p:cNvGrpSpPr/>
            <p:nvPr/>
          </p:nvGrpSpPr>
          <p:grpSpPr>
            <a:xfrm>
              <a:off x="4644280" y="1290523"/>
              <a:ext cx="143716" cy="29463"/>
              <a:chOff x="4644280" y="1290523"/>
              <a:chExt cx="143716" cy="29463"/>
            </a:xfrm>
          </p:grpSpPr>
          <p:sp>
            <p:nvSpPr>
              <p:cNvPr id="9597" name="Google Shape;9597;p6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8" name="Google Shape;9598;p6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9" name="Google Shape;9599;p6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0" name="Google Shape;9600;p6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01" name="Google Shape;9601;p69"/>
            <p:cNvGrpSpPr/>
            <p:nvPr/>
          </p:nvGrpSpPr>
          <p:grpSpPr>
            <a:xfrm>
              <a:off x="4356567" y="1191441"/>
              <a:ext cx="143690" cy="29488"/>
              <a:chOff x="4356567" y="1191441"/>
              <a:chExt cx="143690" cy="29488"/>
            </a:xfrm>
          </p:grpSpPr>
          <p:sp>
            <p:nvSpPr>
              <p:cNvPr id="9602" name="Google Shape;9602;p6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3" name="Google Shape;9603;p6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4" name="Google Shape;9604;p6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5" name="Google Shape;9605;p6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06" name="Google Shape;9606;p69"/>
            <p:cNvGrpSpPr/>
            <p:nvPr/>
          </p:nvGrpSpPr>
          <p:grpSpPr>
            <a:xfrm>
              <a:off x="4339009" y="1863727"/>
              <a:ext cx="143703" cy="29476"/>
              <a:chOff x="4339009" y="1863727"/>
              <a:chExt cx="143703" cy="29476"/>
            </a:xfrm>
          </p:grpSpPr>
          <p:sp>
            <p:nvSpPr>
              <p:cNvPr id="9607" name="Google Shape;9607;p6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8" name="Google Shape;9608;p6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9" name="Google Shape;9609;p6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0" name="Google Shape;9610;p6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11" name="Google Shape;9611;p69"/>
            <p:cNvGrpSpPr/>
            <p:nvPr/>
          </p:nvGrpSpPr>
          <p:grpSpPr>
            <a:xfrm>
              <a:off x="4206459" y="1607315"/>
              <a:ext cx="29539" cy="142899"/>
              <a:chOff x="4206459" y="1607315"/>
              <a:chExt cx="29539" cy="142899"/>
            </a:xfrm>
          </p:grpSpPr>
          <p:sp>
            <p:nvSpPr>
              <p:cNvPr id="9612" name="Google Shape;9612;p6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3" name="Google Shape;9613;p6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4" name="Google Shape;9614;p6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5" name="Google Shape;9615;p6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616" name="Google Shape;9616;p6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7" name="Google Shape;9617;p6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8" name="Google Shape;9618;p6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9" name="Google Shape;9619;p6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620" name="Google Shape;9620;p69"/>
            <p:cNvGrpSpPr/>
            <p:nvPr/>
          </p:nvGrpSpPr>
          <p:grpSpPr>
            <a:xfrm>
              <a:off x="4889463" y="1423737"/>
              <a:ext cx="29552" cy="142899"/>
              <a:chOff x="4889463" y="1423737"/>
              <a:chExt cx="29552" cy="142899"/>
            </a:xfrm>
          </p:grpSpPr>
          <p:sp>
            <p:nvSpPr>
              <p:cNvPr id="9621" name="Google Shape;9621;p6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2" name="Google Shape;9622;p6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3" name="Google Shape;9623;p6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4" name="Google Shape;9624;p6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25" name="Google Shape;9625;p69"/>
            <p:cNvGrpSpPr/>
            <p:nvPr/>
          </p:nvGrpSpPr>
          <p:grpSpPr>
            <a:xfrm>
              <a:off x="4771663" y="1876896"/>
              <a:ext cx="108651" cy="100447"/>
              <a:chOff x="4771663" y="1876896"/>
              <a:chExt cx="108651" cy="100447"/>
            </a:xfrm>
          </p:grpSpPr>
          <p:sp>
            <p:nvSpPr>
              <p:cNvPr id="9626" name="Google Shape;9626;p6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7" name="Google Shape;9627;p6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8" name="Google Shape;9628;p6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9" name="Google Shape;9629;p6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630" name="Google Shape;9630;p69"/>
          <p:cNvGrpSpPr/>
          <p:nvPr/>
        </p:nvGrpSpPr>
        <p:grpSpPr>
          <a:xfrm>
            <a:off x="8017559" y="3708318"/>
            <a:ext cx="1582574" cy="1440699"/>
            <a:chOff x="267375" y="1071875"/>
            <a:chExt cx="470500" cy="428550"/>
          </a:xfrm>
        </p:grpSpPr>
        <p:sp>
          <p:nvSpPr>
            <p:cNvPr id="9631" name="Google Shape;9631;p6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2" name="Google Shape;9632;p6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3" name="Google Shape;9633;p6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4" name="Google Shape;9634;p6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5" name="Google Shape;9635;p6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6" name="Google Shape;9636;p6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7" name="Google Shape;9637;p6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38" name="Google Shape;9638;p6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39" name="Google Shape;9639;p69"/>
          <p:cNvGrpSpPr/>
          <p:nvPr/>
        </p:nvGrpSpPr>
        <p:grpSpPr>
          <a:xfrm>
            <a:off x="1418550" y="6997578"/>
            <a:ext cx="2816888" cy="1346332"/>
            <a:chOff x="712664" y="3693287"/>
            <a:chExt cx="1460738" cy="698160"/>
          </a:xfrm>
        </p:grpSpPr>
        <p:grpSp>
          <p:nvGrpSpPr>
            <p:cNvPr id="9640" name="Google Shape;9640;p69"/>
            <p:cNvGrpSpPr/>
            <p:nvPr/>
          </p:nvGrpSpPr>
          <p:grpSpPr>
            <a:xfrm>
              <a:off x="1380079" y="4133090"/>
              <a:ext cx="234048" cy="258099"/>
              <a:chOff x="1380079" y="4133090"/>
              <a:chExt cx="234048" cy="258099"/>
            </a:xfrm>
          </p:grpSpPr>
          <p:sp>
            <p:nvSpPr>
              <p:cNvPr id="9641" name="Google Shape;9641;p6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2" name="Google Shape;9642;p6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3" name="Google Shape;9643;p6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44" name="Google Shape;9644;p69"/>
            <p:cNvGrpSpPr/>
            <p:nvPr/>
          </p:nvGrpSpPr>
          <p:grpSpPr>
            <a:xfrm>
              <a:off x="884610" y="3864082"/>
              <a:ext cx="1118566" cy="527275"/>
              <a:chOff x="890961" y="3865463"/>
              <a:chExt cx="1115221" cy="525698"/>
            </a:xfrm>
          </p:grpSpPr>
          <p:sp>
            <p:nvSpPr>
              <p:cNvPr id="9645" name="Google Shape;9645;p6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6" name="Google Shape;9646;p6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7" name="Google Shape;9647;p6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48" name="Google Shape;9648;p69"/>
            <p:cNvGrpSpPr/>
            <p:nvPr/>
          </p:nvGrpSpPr>
          <p:grpSpPr>
            <a:xfrm>
              <a:off x="712664" y="3693287"/>
              <a:ext cx="1460738" cy="698160"/>
              <a:chOff x="712664" y="3693025"/>
              <a:chExt cx="1460738" cy="698160"/>
            </a:xfrm>
          </p:grpSpPr>
          <p:sp>
            <p:nvSpPr>
              <p:cNvPr id="9649" name="Google Shape;9649;p6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0" name="Google Shape;9650;p6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1" name="Google Shape;9651;p6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2" name="Google Shape;9652;p6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3" name="Google Shape;9653;p6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4" name="Google Shape;9654;p6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655" name="Google Shape;9655;p69"/>
          <p:cNvGrpSpPr/>
          <p:nvPr/>
        </p:nvGrpSpPr>
        <p:grpSpPr>
          <a:xfrm>
            <a:off x="6293980" y="1941873"/>
            <a:ext cx="1590971" cy="1477662"/>
            <a:chOff x="3348603" y="1236445"/>
            <a:chExt cx="749256" cy="695894"/>
          </a:xfrm>
        </p:grpSpPr>
        <p:grpSp>
          <p:nvGrpSpPr>
            <p:cNvPr id="9656" name="Google Shape;9656;p69"/>
            <p:cNvGrpSpPr/>
            <p:nvPr/>
          </p:nvGrpSpPr>
          <p:grpSpPr>
            <a:xfrm>
              <a:off x="3583779" y="1236445"/>
              <a:ext cx="293795" cy="285811"/>
              <a:chOff x="3750225" y="1774000"/>
              <a:chExt cx="149575" cy="145525"/>
            </a:xfrm>
          </p:grpSpPr>
          <p:sp>
            <p:nvSpPr>
              <p:cNvPr id="9657" name="Google Shape;9657;p6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58" name="Google Shape;9658;p6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59" name="Google Shape;9659;p69"/>
            <p:cNvGrpSpPr/>
            <p:nvPr/>
          </p:nvGrpSpPr>
          <p:grpSpPr>
            <a:xfrm>
              <a:off x="3775534" y="1462599"/>
              <a:ext cx="322325" cy="285958"/>
              <a:chOff x="3847850" y="1889150"/>
              <a:chExt cx="164100" cy="145600"/>
            </a:xfrm>
          </p:grpSpPr>
          <p:sp>
            <p:nvSpPr>
              <p:cNvPr id="9660" name="Google Shape;9660;p6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1" name="Google Shape;9661;p6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62" name="Google Shape;9662;p69"/>
            <p:cNvGrpSpPr/>
            <p:nvPr/>
          </p:nvGrpSpPr>
          <p:grpSpPr>
            <a:xfrm>
              <a:off x="3545329" y="1646528"/>
              <a:ext cx="293746" cy="285811"/>
              <a:chOff x="3730650" y="1982800"/>
              <a:chExt cx="149550" cy="145525"/>
            </a:xfrm>
          </p:grpSpPr>
          <p:sp>
            <p:nvSpPr>
              <p:cNvPr id="9663" name="Google Shape;9663;p6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4" name="Google Shape;9664;p6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65" name="Google Shape;9665;p69"/>
            <p:cNvGrpSpPr/>
            <p:nvPr/>
          </p:nvGrpSpPr>
          <p:grpSpPr>
            <a:xfrm>
              <a:off x="3348603" y="1415046"/>
              <a:ext cx="294384" cy="284387"/>
              <a:chOff x="3630494" y="1864938"/>
              <a:chExt cx="149875" cy="144800"/>
            </a:xfrm>
          </p:grpSpPr>
          <p:sp>
            <p:nvSpPr>
              <p:cNvPr id="9666" name="Google Shape;9666;p6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7" name="Google Shape;9667;p6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668" name="Google Shape;9668;p69"/>
          <p:cNvGrpSpPr/>
          <p:nvPr/>
        </p:nvGrpSpPr>
        <p:grpSpPr>
          <a:xfrm>
            <a:off x="4537035" y="6987665"/>
            <a:ext cx="2649848" cy="1356166"/>
            <a:chOff x="2413923" y="3711366"/>
            <a:chExt cx="1374117" cy="703260"/>
          </a:xfrm>
        </p:grpSpPr>
        <p:grpSp>
          <p:nvGrpSpPr>
            <p:cNvPr id="9669" name="Google Shape;9669;p69"/>
            <p:cNvGrpSpPr/>
            <p:nvPr/>
          </p:nvGrpSpPr>
          <p:grpSpPr>
            <a:xfrm>
              <a:off x="2413923" y="3711366"/>
              <a:ext cx="1374117" cy="703260"/>
              <a:chOff x="2413923" y="3711366"/>
              <a:chExt cx="1374117" cy="703260"/>
            </a:xfrm>
          </p:grpSpPr>
          <p:sp>
            <p:nvSpPr>
              <p:cNvPr id="9670" name="Google Shape;9670;p6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671" name="Google Shape;9671;p69"/>
              <p:cNvGrpSpPr/>
              <p:nvPr/>
            </p:nvGrpSpPr>
            <p:grpSpPr>
              <a:xfrm>
                <a:off x="2600284" y="3808654"/>
                <a:ext cx="234506" cy="138009"/>
                <a:chOff x="2600284" y="3808654"/>
                <a:chExt cx="234506" cy="138009"/>
              </a:xfrm>
            </p:grpSpPr>
            <p:sp>
              <p:nvSpPr>
                <p:cNvPr id="9672" name="Google Shape;9672;p69"/>
                <p:cNvSpPr/>
                <p:nvPr/>
              </p:nvSpPr>
              <p:spPr>
                <a:xfrm>
                  <a:off x="2767890" y="3879764"/>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9673" name="Google Shape;9673;p6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674" name="Google Shape;9674;p69"/>
              <p:cNvGrpSpPr/>
              <p:nvPr/>
            </p:nvGrpSpPr>
            <p:grpSpPr>
              <a:xfrm>
                <a:off x="3359659" y="3805664"/>
                <a:ext cx="232294" cy="141000"/>
                <a:chOff x="3359659" y="3805664"/>
                <a:chExt cx="232294" cy="141000"/>
              </a:xfrm>
            </p:grpSpPr>
            <p:sp>
              <p:nvSpPr>
                <p:cNvPr id="9675" name="Google Shape;9675;p69"/>
                <p:cNvSpPr/>
                <p:nvPr/>
              </p:nvSpPr>
              <p:spPr>
                <a:xfrm>
                  <a:off x="3359659" y="3879764"/>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9676" name="Google Shape;9676;p6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677" name="Google Shape;9677;p69"/>
              <p:cNvGrpSpPr/>
              <p:nvPr/>
            </p:nvGrpSpPr>
            <p:grpSpPr>
              <a:xfrm>
                <a:off x="3067316" y="3711366"/>
                <a:ext cx="66900" cy="166809"/>
                <a:chOff x="3067316" y="3711366"/>
                <a:chExt cx="66900" cy="166809"/>
              </a:xfrm>
            </p:grpSpPr>
            <p:sp>
              <p:nvSpPr>
                <p:cNvPr id="9678" name="Google Shape;9678;p69"/>
                <p:cNvSpPr/>
                <p:nvPr/>
              </p:nvSpPr>
              <p:spPr>
                <a:xfrm>
                  <a:off x="3067316" y="3811276"/>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9679" name="Google Shape;9679;p6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680" name="Google Shape;9680;p69"/>
              <p:cNvGrpSpPr/>
              <p:nvPr/>
            </p:nvGrpSpPr>
            <p:grpSpPr>
              <a:xfrm>
                <a:off x="2413923" y="4058666"/>
                <a:ext cx="224119" cy="66900"/>
                <a:chOff x="2413923" y="4058666"/>
                <a:chExt cx="224119" cy="66900"/>
              </a:xfrm>
            </p:grpSpPr>
            <p:sp>
              <p:nvSpPr>
                <p:cNvPr id="9681" name="Google Shape;9681;p69"/>
                <p:cNvSpPr/>
                <p:nvPr/>
              </p:nvSpPr>
              <p:spPr>
                <a:xfrm>
                  <a:off x="2571142" y="4058666"/>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9682" name="Google Shape;9682;p6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683" name="Google Shape;9683;p69"/>
              <p:cNvGrpSpPr/>
              <p:nvPr/>
            </p:nvGrpSpPr>
            <p:grpSpPr>
              <a:xfrm>
                <a:off x="3564643" y="4058666"/>
                <a:ext cx="223397" cy="66900"/>
                <a:chOff x="3564643" y="4058666"/>
                <a:chExt cx="223397" cy="66900"/>
              </a:xfrm>
            </p:grpSpPr>
            <p:sp>
              <p:nvSpPr>
                <p:cNvPr id="9684" name="Google Shape;9684;p69"/>
                <p:cNvSpPr/>
                <p:nvPr/>
              </p:nvSpPr>
              <p:spPr>
                <a:xfrm>
                  <a:off x="3564643" y="4058666"/>
                  <a:ext cx="66900" cy="669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9685" name="Google Shape;9685;p6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686" name="Google Shape;9686;p69"/>
            <p:cNvGrpSpPr/>
            <p:nvPr/>
          </p:nvGrpSpPr>
          <p:grpSpPr>
            <a:xfrm>
              <a:off x="2633353" y="3965763"/>
              <a:ext cx="933975" cy="445687"/>
              <a:chOff x="2633353" y="3965763"/>
              <a:chExt cx="933975" cy="445687"/>
            </a:xfrm>
          </p:grpSpPr>
          <p:sp>
            <p:nvSpPr>
              <p:cNvPr id="9687" name="Google Shape;9687;p6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88" name="Google Shape;9688;p6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689" name="Google Shape;9689;p69"/>
          <p:cNvGrpSpPr/>
          <p:nvPr/>
        </p:nvGrpSpPr>
        <p:grpSpPr>
          <a:xfrm>
            <a:off x="12785579" y="2088760"/>
            <a:ext cx="2262174" cy="1174766"/>
            <a:chOff x="238125" y="999450"/>
            <a:chExt cx="7140700" cy="3708225"/>
          </a:xfrm>
        </p:grpSpPr>
        <p:sp>
          <p:nvSpPr>
            <p:cNvPr id="9690" name="Google Shape;9690;p6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1" name="Google Shape;9691;p6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2" name="Google Shape;9692;p6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3" name="Google Shape;9693;p6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4" name="Google Shape;9694;p6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5" name="Google Shape;9695;p6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6" name="Google Shape;9696;p6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7" name="Google Shape;9697;p6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98" name="Google Shape;9698;p6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699" name="Google Shape;9699;p69"/>
          <p:cNvGrpSpPr/>
          <p:nvPr/>
        </p:nvGrpSpPr>
        <p:grpSpPr>
          <a:xfrm>
            <a:off x="7488479" y="6987749"/>
            <a:ext cx="2751708" cy="1356262"/>
            <a:chOff x="3913765" y="3641905"/>
            <a:chExt cx="1522805" cy="750560"/>
          </a:xfrm>
        </p:grpSpPr>
        <p:grpSp>
          <p:nvGrpSpPr>
            <p:cNvPr id="9700" name="Google Shape;9700;p69"/>
            <p:cNvGrpSpPr/>
            <p:nvPr/>
          </p:nvGrpSpPr>
          <p:grpSpPr>
            <a:xfrm>
              <a:off x="3913765" y="3997002"/>
              <a:ext cx="1522805" cy="395463"/>
              <a:chOff x="3913765" y="3997002"/>
              <a:chExt cx="1522805" cy="395463"/>
            </a:xfrm>
          </p:grpSpPr>
          <p:grpSp>
            <p:nvGrpSpPr>
              <p:cNvPr id="9701" name="Google Shape;9701;p69"/>
              <p:cNvGrpSpPr/>
              <p:nvPr/>
            </p:nvGrpSpPr>
            <p:grpSpPr>
              <a:xfrm>
                <a:off x="3913765" y="4138659"/>
                <a:ext cx="507602" cy="253806"/>
                <a:chOff x="3913765" y="4138659"/>
                <a:chExt cx="507602" cy="253806"/>
              </a:xfrm>
            </p:grpSpPr>
            <p:sp>
              <p:nvSpPr>
                <p:cNvPr id="9702" name="Google Shape;9702;p6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3" name="Google Shape;9703;p6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rPr lang="en" sz="2800"/>
                    <a:t>     </a:t>
                  </a:r>
                  <a:endParaRPr sz="2800"/>
                </a:p>
              </p:txBody>
            </p:sp>
          </p:grpSp>
          <p:grpSp>
            <p:nvGrpSpPr>
              <p:cNvPr id="9704" name="Google Shape;9704;p69"/>
              <p:cNvGrpSpPr/>
              <p:nvPr/>
            </p:nvGrpSpPr>
            <p:grpSpPr>
              <a:xfrm>
                <a:off x="4421361" y="3997002"/>
                <a:ext cx="507618" cy="395463"/>
                <a:chOff x="4421361" y="3997002"/>
                <a:chExt cx="507618" cy="395463"/>
              </a:xfrm>
            </p:grpSpPr>
            <p:sp>
              <p:nvSpPr>
                <p:cNvPr id="9705" name="Google Shape;9705;p6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6" name="Google Shape;9706;p6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07" name="Google Shape;9707;p69"/>
              <p:cNvGrpSpPr/>
              <p:nvPr/>
            </p:nvGrpSpPr>
            <p:grpSpPr>
              <a:xfrm>
                <a:off x="4928973" y="4189418"/>
                <a:ext cx="507596" cy="203047"/>
                <a:chOff x="4928973" y="4189418"/>
                <a:chExt cx="507596" cy="203047"/>
              </a:xfrm>
            </p:grpSpPr>
            <p:sp>
              <p:nvSpPr>
                <p:cNvPr id="9708" name="Google Shape;9708;p6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09" name="Google Shape;9709;p6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710" name="Google Shape;9710;p69"/>
            <p:cNvGrpSpPr/>
            <p:nvPr/>
          </p:nvGrpSpPr>
          <p:grpSpPr>
            <a:xfrm>
              <a:off x="4482186" y="3641905"/>
              <a:ext cx="397605" cy="349784"/>
              <a:chOff x="2906375" y="1159725"/>
              <a:chExt cx="1860575" cy="1636800"/>
            </a:xfrm>
          </p:grpSpPr>
          <p:sp>
            <p:nvSpPr>
              <p:cNvPr id="9711" name="Google Shape;9711;p6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2" name="Google Shape;9712;p6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713" name="Google Shape;9713;p6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4" name="Google Shape;9714;p6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715" name="Google Shape;9715;p69"/>
          <p:cNvGrpSpPr/>
          <p:nvPr/>
        </p:nvGrpSpPr>
        <p:grpSpPr>
          <a:xfrm>
            <a:off x="13057898" y="3707601"/>
            <a:ext cx="1881474" cy="1442133"/>
            <a:chOff x="6599718" y="2068734"/>
            <a:chExt cx="940737" cy="721067"/>
          </a:xfrm>
        </p:grpSpPr>
        <p:sp>
          <p:nvSpPr>
            <p:cNvPr id="9716" name="Google Shape;9716;p6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7" name="Google Shape;9717;p6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8" name="Google Shape;9718;p6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19" name="Google Shape;9719;p6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0" name="Google Shape;9720;p6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1" name="Google Shape;9721;p6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722" name="Google Shape;9722;p69"/>
            <p:cNvGrpSpPr/>
            <p:nvPr/>
          </p:nvGrpSpPr>
          <p:grpSpPr>
            <a:xfrm>
              <a:off x="6836957" y="2068734"/>
              <a:ext cx="461892" cy="721067"/>
              <a:chOff x="6836957" y="2068734"/>
              <a:chExt cx="461892" cy="721067"/>
            </a:xfrm>
          </p:grpSpPr>
          <p:sp>
            <p:nvSpPr>
              <p:cNvPr id="9723" name="Google Shape;9723;p6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4" name="Google Shape;9724;p6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5" name="Google Shape;9725;p6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6" name="Google Shape;9726;p6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7" name="Google Shape;9727;p6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8" name="Google Shape;9728;p6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729" name="Google Shape;9729;p69"/>
              <p:cNvGrpSpPr/>
              <p:nvPr/>
            </p:nvGrpSpPr>
            <p:grpSpPr>
              <a:xfrm>
                <a:off x="6836957" y="2068734"/>
                <a:ext cx="461892" cy="721067"/>
                <a:chOff x="6836957" y="2068734"/>
                <a:chExt cx="461892" cy="721067"/>
              </a:xfrm>
            </p:grpSpPr>
            <p:sp>
              <p:nvSpPr>
                <p:cNvPr id="9730" name="Google Shape;9730;p6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1" name="Google Shape;9731;p6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2" name="Google Shape;9732;p6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3" name="Google Shape;9733;p6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4" name="Google Shape;9734;p6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5" name="Google Shape;9735;p6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6" name="Google Shape;9736;p6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9737" name="Google Shape;9737;p69"/>
          <p:cNvGrpSpPr/>
          <p:nvPr/>
        </p:nvGrpSpPr>
        <p:grpSpPr>
          <a:xfrm>
            <a:off x="4824535" y="3716294"/>
            <a:ext cx="1425154" cy="1424748"/>
            <a:chOff x="2559249" y="2069323"/>
            <a:chExt cx="685566" cy="685634"/>
          </a:xfrm>
        </p:grpSpPr>
        <p:sp>
          <p:nvSpPr>
            <p:cNvPr id="9738" name="Google Shape;9738;p6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9" name="Google Shape;9739;p6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0" name="Google Shape;9740;p6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1" name="Google Shape;9741;p6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2" name="Google Shape;9742;p6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3" name="Google Shape;9743;p6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4" name="Google Shape;9744;p6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5" name="Google Shape;9745;p6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6" name="Google Shape;9746;p6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7" name="Google Shape;9747;p6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8" name="Google Shape;9748;p6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9" name="Google Shape;9749;p6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0" name="Google Shape;9750;p6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51" name="Google Shape;9751;p69"/>
          <p:cNvGrpSpPr/>
          <p:nvPr/>
        </p:nvGrpSpPr>
        <p:grpSpPr>
          <a:xfrm>
            <a:off x="15189410" y="1941873"/>
            <a:ext cx="1691290" cy="1423823"/>
            <a:chOff x="951975" y="315800"/>
            <a:chExt cx="5860325" cy="4933550"/>
          </a:xfrm>
        </p:grpSpPr>
        <p:sp>
          <p:nvSpPr>
            <p:cNvPr id="9752" name="Google Shape;9752;p6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3" name="Google Shape;9753;p6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4" name="Google Shape;9754;p6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5" name="Google Shape;9755;p6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6" name="Google Shape;9756;p6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7" name="Google Shape;9757;p6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8" name="Google Shape;9758;p6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759" name="Google Shape;9759;p6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60" name="Google Shape;9760;p69"/>
          <p:cNvGrpSpPr/>
          <p:nvPr/>
        </p:nvGrpSpPr>
        <p:grpSpPr>
          <a:xfrm>
            <a:off x="7383668" y="5414090"/>
            <a:ext cx="3235865" cy="1243448"/>
            <a:chOff x="3862800" y="3038525"/>
            <a:chExt cx="1329006" cy="510698"/>
          </a:xfrm>
        </p:grpSpPr>
        <p:sp>
          <p:nvSpPr>
            <p:cNvPr id="9761" name="Google Shape;9761;p6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2" name="Google Shape;9762;p6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763" name="Google Shape;9763;p69"/>
            <p:cNvGrpSpPr/>
            <p:nvPr/>
          </p:nvGrpSpPr>
          <p:grpSpPr>
            <a:xfrm>
              <a:off x="3967075" y="3040337"/>
              <a:ext cx="1019927" cy="402126"/>
              <a:chOff x="3967075" y="3040337"/>
              <a:chExt cx="1019927" cy="402126"/>
            </a:xfrm>
          </p:grpSpPr>
          <p:sp>
            <p:nvSpPr>
              <p:cNvPr id="9764" name="Google Shape;9764;p6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5" name="Google Shape;9765;p6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66" name="Google Shape;9766;p69"/>
            <p:cNvGrpSpPr/>
            <p:nvPr/>
          </p:nvGrpSpPr>
          <p:grpSpPr>
            <a:xfrm>
              <a:off x="4186700" y="3040337"/>
              <a:ext cx="390475" cy="183289"/>
              <a:chOff x="4186700" y="3040337"/>
              <a:chExt cx="390475" cy="183289"/>
            </a:xfrm>
          </p:grpSpPr>
          <p:sp>
            <p:nvSpPr>
              <p:cNvPr id="9767" name="Google Shape;9767;p6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68" name="Google Shape;9768;p6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69" name="Google Shape;9769;p69"/>
            <p:cNvGrpSpPr/>
            <p:nvPr/>
          </p:nvGrpSpPr>
          <p:grpSpPr>
            <a:xfrm>
              <a:off x="4073727" y="3040337"/>
              <a:ext cx="697794" cy="296263"/>
              <a:chOff x="4073727" y="3040337"/>
              <a:chExt cx="697794" cy="296263"/>
            </a:xfrm>
          </p:grpSpPr>
          <p:sp>
            <p:nvSpPr>
              <p:cNvPr id="9770" name="Google Shape;9770;p6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1" name="Google Shape;9771;p6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72" name="Google Shape;9772;p69"/>
            <p:cNvGrpSpPr/>
            <p:nvPr/>
          </p:nvGrpSpPr>
          <p:grpSpPr>
            <a:xfrm>
              <a:off x="3862800" y="3038525"/>
              <a:ext cx="1329006" cy="510698"/>
              <a:chOff x="3862800" y="3038525"/>
              <a:chExt cx="1329006" cy="510698"/>
            </a:xfrm>
          </p:grpSpPr>
          <p:sp>
            <p:nvSpPr>
              <p:cNvPr id="9773" name="Google Shape;9773;p6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4" name="Google Shape;9774;p6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775" name="Google Shape;9775;p69"/>
          <p:cNvGrpSpPr/>
          <p:nvPr/>
        </p:nvGrpSpPr>
        <p:grpSpPr>
          <a:xfrm>
            <a:off x="1400311" y="1941873"/>
            <a:ext cx="1766410" cy="1550352"/>
            <a:chOff x="649648" y="271400"/>
            <a:chExt cx="6215377" cy="5455143"/>
          </a:xfrm>
        </p:grpSpPr>
        <p:sp>
          <p:nvSpPr>
            <p:cNvPr id="9776" name="Google Shape;9776;p6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7" name="Google Shape;9777;p6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8" name="Google Shape;9778;p6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79" name="Google Shape;9779;p6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0" name="Google Shape;9780;p6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1" name="Google Shape;9781;p6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2" name="Google Shape;9782;p6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3" name="Google Shape;9783;p6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4" name="Google Shape;9784;p6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5" name="Google Shape;9785;p6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6" name="Google Shape;9786;p6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87" name="Google Shape;9787;p6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788" name="Google Shape;9788;p69"/>
          <p:cNvGrpSpPr/>
          <p:nvPr/>
        </p:nvGrpSpPr>
        <p:grpSpPr>
          <a:xfrm>
            <a:off x="4616914" y="1941873"/>
            <a:ext cx="1535408" cy="1630978"/>
            <a:chOff x="2499700" y="1135950"/>
            <a:chExt cx="732402" cy="777990"/>
          </a:xfrm>
        </p:grpSpPr>
        <p:grpSp>
          <p:nvGrpSpPr>
            <p:cNvPr id="9789" name="Google Shape;9789;p69"/>
            <p:cNvGrpSpPr/>
            <p:nvPr/>
          </p:nvGrpSpPr>
          <p:grpSpPr>
            <a:xfrm>
              <a:off x="2499700" y="1135950"/>
              <a:ext cx="732402" cy="694705"/>
              <a:chOff x="2499700" y="1135950"/>
              <a:chExt cx="732402" cy="694705"/>
            </a:xfrm>
          </p:grpSpPr>
          <p:sp>
            <p:nvSpPr>
              <p:cNvPr id="9790" name="Google Shape;9790;p6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791" name="Google Shape;9791;p6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2" name="Google Shape;9792;p6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3" name="Google Shape;9793;p6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4" name="Google Shape;9794;p6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5" name="Google Shape;9795;p6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6" name="Google Shape;9796;p6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7" name="Google Shape;9797;p6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8" name="Google Shape;9798;p6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99" name="Google Shape;9799;p6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0" name="Google Shape;9800;p6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1" name="Google Shape;9801;p6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2" name="Google Shape;9802;p6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3" name="Google Shape;9803;p6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4" name="Google Shape;9804;p6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5" name="Google Shape;9805;p6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6" name="Google Shape;9806;p6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7" name="Google Shape;9807;p6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9808" name="Google Shape;9808;p6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9" name="Google Shape;9809;p6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0" name="Google Shape;9810;p6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1" name="Google Shape;9811;p6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2" name="Google Shape;9812;p6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3" name="Google Shape;9813;p6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4" name="Google Shape;9814;p6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5" name="Google Shape;9815;p6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6" name="Google Shape;9816;p6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17" name="Google Shape;9817;p69"/>
            <p:cNvGrpSpPr/>
            <p:nvPr/>
          </p:nvGrpSpPr>
          <p:grpSpPr>
            <a:xfrm>
              <a:off x="2517909" y="1188726"/>
              <a:ext cx="702702" cy="725214"/>
              <a:chOff x="2517909" y="1188726"/>
              <a:chExt cx="702702" cy="725214"/>
            </a:xfrm>
          </p:grpSpPr>
          <p:sp>
            <p:nvSpPr>
              <p:cNvPr id="9818" name="Google Shape;9818;p6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9" name="Google Shape;9819;p6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0" name="Google Shape;9820;p6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1" name="Google Shape;9821;p6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2" name="Google Shape;9822;p6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823" name="Google Shape;9823;p69"/>
          <p:cNvGrpSpPr/>
          <p:nvPr/>
        </p:nvGrpSpPr>
        <p:grpSpPr>
          <a:xfrm>
            <a:off x="3308379" y="1941873"/>
            <a:ext cx="1166878" cy="1740457"/>
            <a:chOff x="1716825" y="1121550"/>
            <a:chExt cx="622800" cy="928938"/>
          </a:xfrm>
        </p:grpSpPr>
        <p:grpSp>
          <p:nvGrpSpPr>
            <p:cNvPr id="9824" name="Google Shape;9824;p69"/>
            <p:cNvGrpSpPr/>
            <p:nvPr/>
          </p:nvGrpSpPr>
          <p:grpSpPr>
            <a:xfrm>
              <a:off x="1716825" y="1121550"/>
              <a:ext cx="622800" cy="928938"/>
              <a:chOff x="1716825" y="1121550"/>
              <a:chExt cx="622800" cy="928938"/>
            </a:xfrm>
          </p:grpSpPr>
          <p:cxnSp>
            <p:nvCxnSpPr>
              <p:cNvPr id="9825" name="Google Shape;9825;p6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826" name="Google Shape;9826;p6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9827" name="Google Shape;9827;p69"/>
            <p:cNvGrpSpPr/>
            <p:nvPr/>
          </p:nvGrpSpPr>
          <p:grpSpPr>
            <a:xfrm>
              <a:off x="1768050" y="1172775"/>
              <a:ext cx="520200" cy="832000"/>
              <a:chOff x="1768050" y="1172775"/>
              <a:chExt cx="520200" cy="832000"/>
            </a:xfrm>
          </p:grpSpPr>
          <p:cxnSp>
            <p:nvCxnSpPr>
              <p:cNvPr id="9828" name="Google Shape;9828;p6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829" name="Google Shape;9829;p6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9830" name="Google Shape;9830;p69"/>
            <p:cNvGrpSpPr/>
            <p:nvPr/>
          </p:nvGrpSpPr>
          <p:grpSpPr>
            <a:xfrm>
              <a:off x="1820100" y="1225475"/>
              <a:ext cx="416400" cy="729575"/>
              <a:chOff x="1820100" y="1225475"/>
              <a:chExt cx="416400" cy="729575"/>
            </a:xfrm>
          </p:grpSpPr>
          <p:cxnSp>
            <p:nvCxnSpPr>
              <p:cNvPr id="9831" name="Google Shape;9831;p6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832" name="Google Shape;9832;p6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9833" name="Google Shape;9833;p69"/>
            <p:cNvGrpSpPr/>
            <p:nvPr/>
          </p:nvGrpSpPr>
          <p:grpSpPr>
            <a:xfrm>
              <a:off x="1874250" y="1278825"/>
              <a:ext cx="308100" cy="605275"/>
              <a:chOff x="1874250" y="1278825"/>
              <a:chExt cx="308100" cy="605275"/>
            </a:xfrm>
          </p:grpSpPr>
          <p:cxnSp>
            <p:nvCxnSpPr>
              <p:cNvPr id="9834" name="Google Shape;9834;p6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835" name="Google Shape;9835;p6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9836" name="Google Shape;9836;p6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9837" name="Google Shape;9837;p69"/>
          <p:cNvGrpSpPr/>
          <p:nvPr/>
        </p:nvGrpSpPr>
        <p:grpSpPr>
          <a:xfrm>
            <a:off x="3148025" y="3714516"/>
            <a:ext cx="1478144" cy="1428304"/>
            <a:chOff x="4334725" y="1355875"/>
            <a:chExt cx="3106650" cy="3001900"/>
          </a:xfrm>
        </p:grpSpPr>
        <p:grpSp>
          <p:nvGrpSpPr>
            <p:cNvPr id="9838" name="Google Shape;9838;p69"/>
            <p:cNvGrpSpPr/>
            <p:nvPr/>
          </p:nvGrpSpPr>
          <p:grpSpPr>
            <a:xfrm>
              <a:off x="4516050" y="1724875"/>
              <a:ext cx="2693725" cy="2632900"/>
              <a:chOff x="4516050" y="1724875"/>
              <a:chExt cx="2693725" cy="2632900"/>
            </a:xfrm>
          </p:grpSpPr>
          <p:sp>
            <p:nvSpPr>
              <p:cNvPr id="9839" name="Google Shape;9839;p6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0" name="Google Shape;9840;p6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1" name="Google Shape;9841;p6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42" name="Google Shape;9842;p69"/>
            <p:cNvGrpSpPr/>
            <p:nvPr/>
          </p:nvGrpSpPr>
          <p:grpSpPr>
            <a:xfrm>
              <a:off x="4334725" y="1355875"/>
              <a:ext cx="3106650" cy="2709650"/>
              <a:chOff x="4334725" y="1355875"/>
              <a:chExt cx="3106650" cy="2709650"/>
            </a:xfrm>
          </p:grpSpPr>
          <p:sp>
            <p:nvSpPr>
              <p:cNvPr id="9843" name="Google Shape;9843;p6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4" name="Google Shape;9844;p6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5" name="Google Shape;9845;p6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846" name="Google Shape;9846;p69"/>
          <p:cNvGrpSpPr/>
          <p:nvPr/>
        </p:nvGrpSpPr>
        <p:grpSpPr>
          <a:xfrm>
            <a:off x="15381923" y="6976058"/>
            <a:ext cx="624148" cy="1368346"/>
            <a:chOff x="7645573" y="3754300"/>
            <a:chExt cx="293855" cy="644170"/>
          </a:xfrm>
        </p:grpSpPr>
        <p:sp>
          <p:nvSpPr>
            <p:cNvPr id="9847" name="Google Shape;9847;p6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48" name="Google Shape;9848;p6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49" name="Google Shape;9849;p69"/>
          <p:cNvGrpSpPr/>
          <p:nvPr/>
        </p:nvGrpSpPr>
        <p:grpSpPr>
          <a:xfrm>
            <a:off x="11225899" y="1941873"/>
            <a:ext cx="1418022" cy="1478719"/>
            <a:chOff x="5830645" y="1256617"/>
            <a:chExt cx="530340" cy="553040"/>
          </a:xfrm>
        </p:grpSpPr>
        <p:grpSp>
          <p:nvGrpSpPr>
            <p:cNvPr id="9850" name="Google Shape;9850;p69"/>
            <p:cNvGrpSpPr/>
            <p:nvPr/>
          </p:nvGrpSpPr>
          <p:grpSpPr>
            <a:xfrm>
              <a:off x="5830645" y="1256617"/>
              <a:ext cx="259743" cy="269909"/>
              <a:chOff x="5830645" y="1256617"/>
              <a:chExt cx="259743" cy="269909"/>
            </a:xfrm>
          </p:grpSpPr>
          <p:sp>
            <p:nvSpPr>
              <p:cNvPr id="9851" name="Google Shape;9851;p6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2" name="Google Shape;9852;p6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53" name="Google Shape;9853;p69"/>
            <p:cNvGrpSpPr/>
            <p:nvPr/>
          </p:nvGrpSpPr>
          <p:grpSpPr>
            <a:xfrm>
              <a:off x="6101293" y="1256617"/>
              <a:ext cx="259692" cy="269909"/>
              <a:chOff x="6101293" y="1256617"/>
              <a:chExt cx="259692" cy="269909"/>
            </a:xfrm>
          </p:grpSpPr>
          <p:sp>
            <p:nvSpPr>
              <p:cNvPr id="9854" name="Google Shape;9854;p6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5" name="Google Shape;9855;p6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56" name="Google Shape;9856;p69"/>
            <p:cNvGrpSpPr/>
            <p:nvPr/>
          </p:nvGrpSpPr>
          <p:grpSpPr>
            <a:xfrm>
              <a:off x="5830645" y="1539749"/>
              <a:ext cx="259692" cy="269909"/>
              <a:chOff x="5830645" y="1539749"/>
              <a:chExt cx="259692" cy="269909"/>
            </a:xfrm>
          </p:grpSpPr>
          <p:sp>
            <p:nvSpPr>
              <p:cNvPr id="9857" name="Google Shape;9857;p6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58" name="Google Shape;9858;p6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59" name="Google Shape;9859;p69"/>
            <p:cNvGrpSpPr/>
            <p:nvPr/>
          </p:nvGrpSpPr>
          <p:grpSpPr>
            <a:xfrm>
              <a:off x="6101293" y="1539749"/>
              <a:ext cx="259692" cy="269909"/>
              <a:chOff x="6101293" y="1539749"/>
              <a:chExt cx="259692" cy="269909"/>
            </a:xfrm>
          </p:grpSpPr>
          <p:sp>
            <p:nvSpPr>
              <p:cNvPr id="9860" name="Google Shape;9860;p6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1" name="Google Shape;9861;p6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862" name="Google Shape;9862;p6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63" name="Google Shape;9863;p69"/>
          <p:cNvGrpSpPr/>
          <p:nvPr/>
        </p:nvGrpSpPr>
        <p:grpSpPr>
          <a:xfrm>
            <a:off x="1428888" y="5414104"/>
            <a:ext cx="2905910" cy="1242721"/>
            <a:chOff x="732422" y="2990152"/>
            <a:chExt cx="1337773" cy="572102"/>
          </a:xfrm>
        </p:grpSpPr>
        <p:sp>
          <p:nvSpPr>
            <p:cNvPr id="9864" name="Google Shape;9864;p6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5" name="Google Shape;9865;p6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6" name="Google Shape;9866;p6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7" name="Google Shape;9867;p6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8" name="Google Shape;9868;p6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69" name="Google Shape;9869;p6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3" name="Shape 9873"/>
        <p:cNvGrpSpPr/>
        <p:nvPr/>
      </p:nvGrpSpPr>
      <p:grpSpPr>
        <a:xfrm>
          <a:off x="0" y="0"/>
          <a:ext cx="0" cy="0"/>
          <a:chOff x="0" y="0"/>
          <a:chExt cx="0" cy="0"/>
        </a:xfrm>
      </p:grpSpPr>
      <p:grpSp>
        <p:nvGrpSpPr>
          <p:cNvPr id="9874" name="Google Shape;9874;p70"/>
          <p:cNvGrpSpPr/>
          <p:nvPr/>
        </p:nvGrpSpPr>
        <p:grpSpPr>
          <a:xfrm>
            <a:off x="1417158" y="1931744"/>
            <a:ext cx="3272235" cy="3052289"/>
            <a:chOff x="729238" y="1179665"/>
            <a:chExt cx="1636117" cy="1526144"/>
          </a:xfrm>
        </p:grpSpPr>
        <p:grpSp>
          <p:nvGrpSpPr>
            <p:cNvPr id="9875" name="Google Shape;9875;p70"/>
            <p:cNvGrpSpPr/>
            <p:nvPr/>
          </p:nvGrpSpPr>
          <p:grpSpPr>
            <a:xfrm>
              <a:off x="729238" y="1179665"/>
              <a:ext cx="80700" cy="1526144"/>
              <a:chOff x="729238" y="1179665"/>
              <a:chExt cx="80700" cy="1526144"/>
            </a:xfrm>
          </p:grpSpPr>
          <p:sp>
            <p:nvSpPr>
              <p:cNvPr id="9876" name="Google Shape;9876;p7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7" name="Google Shape;9877;p7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8" name="Google Shape;9878;p7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79" name="Google Shape;9879;p7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0" name="Google Shape;9880;p70"/>
              <p:cNvSpPr/>
              <p:nvPr/>
            </p:nvSpPr>
            <p:spPr>
              <a:xfrm>
                <a:off x="729238"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1" name="Google Shape;9881;p70"/>
              <p:cNvSpPr/>
              <p:nvPr/>
            </p:nvSpPr>
            <p:spPr>
              <a:xfrm>
                <a:off x="729238"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2" name="Google Shape;9882;p70"/>
              <p:cNvSpPr/>
              <p:nvPr/>
            </p:nvSpPr>
            <p:spPr>
              <a:xfrm>
                <a:off x="729238"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3" name="Google Shape;9883;p70"/>
              <p:cNvSpPr/>
              <p:nvPr/>
            </p:nvSpPr>
            <p:spPr>
              <a:xfrm>
                <a:off x="72923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4" name="Google Shape;9884;p70"/>
              <p:cNvSpPr/>
              <p:nvPr/>
            </p:nvSpPr>
            <p:spPr>
              <a:xfrm>
                <a:off x="72923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5" name="Google Shape;9885;p70"/>
              <p:cNvSpPr/>
              <p:nvPr/>
            </p:nvSpPr>
            <p:spPr>
              <a:xfrm>
                <a:off x="72923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86" name="Google Shape;9886;p70"/>
            <p:cNvGrpSpPr/>
            <p:nvPr/>
          </p:nvGrpSpPr>
          <p:grpSpPr>
            <a:xfrm>
              <a:off x="903098" y="1179665"/>
              <a:ext cx="80700" cy="1526144"/>
              <a:chOff x="903098" y="1179665"/>
              <a:chExt cx="80700" cy="1526144"/>
            </a:xfrm>
          </p:grpSpPr>
          <p:sp>
            <p:nvSpPr>
              <p:cNvPr id="9887" name="Google Shape;9887;p7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8" name="Google Shape;9888;p7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9" name="Google Shape;9889;p7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0" name="Google Shape;9890;p7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1" name="Google Shape;9891;p7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2" name="Google Shape;9892;p7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3" name="Google Shape;9893;p70"/>
              <p:cNvSpPr/>
              <p:nvPr/>
            </p:nvSpPr>
            <p:spPr>
              <a:xfrm>
                <a:off x="903098"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4" name="Google Shape;9894;p70"/>
              <p:cNvSpPr/>
              <p:nvPr/>
            </p:nvSpPr>
            <p:spPr>
              <a:xfrm>
                <a:off x="90309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5" name="Google Shape;9895;p70"/>
              <p:cNvSpPr/>
              <p:nvPr/>
            </p:nvSpPr>
            <p:spPr>
              <a:xfrm>
                <a:off x="90309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6" name="Google Shape;9896;p70"/>
              <p:cNvSpPr/>
              <p:nvPr/>
            </p:nvSpPr>
            <p:spPr>
              <a:xfrm>
                <a:off x="90309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897" name="Google Shape;9897;p70"/>
            <p:cNvGrpSpPr/>
            <p:nvPr/>
          </p:nvGrpSpPr>
          <p:grpSpPr>
            <a:xfrm>
              <a:off x="1076958" y="1179665"/>
              <a:ext cx="80700" cy="1526144"/>
              <a:chOff x="1076958" y="1179665"/>
              <a:chExt cx="80700" cy="1526144"/>
            </a:xfrm>
          </p:grpSpPr>
          <p:sp>
            <p:nvSpPr>
              <p:cNvPr id="9898" name="Google Shape;9898;p7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9" name="Google Shape;9899;p7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0" name="Google Shape;9900;p7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1" name="Google Shape;9901;p7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2" name="Google Shape;9902;p7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3" name="Google Shape;9903;p7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4" name="Google Shape;9904;p7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5" name="Google Shape;9905;p70"/>
              <p:cNvSpPr/>
              <p:nvPr/>
            </p:nvSpPr>
            <p:spPr>
              <a:xfrm>
                <a:off x="107695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6" name="Google Shape;9906;p70"/>
              <p:cNvSpPr/>
              <p:nvPr/>
            </p:nvSpPr>
            <p:spPr>
              <a:xfrm>
                <a:off x="107695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7" name="Google Shape;9907;p70"/>
              <p:cNvSpPr/>
              <p:nvPr/>
            </p:nvSpPr>
            <p:spPr>
              <a:xfrm>
                <a:off x="107695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08" name="Google Shape;9908;p70"/>
            <p:cNvGrpSpPr/>
            <p:nvPr/>
          </p:nvGrpSpPr>
          <p:grpSpPr>
            <a:xfrm>
              <a:off x="1247707" y="1179665"/>
              <a:ext cx="80700" cy="1526144"/>
              <a:chOff x="1247707" y="1179665"/>
              <a:chExt cx="80700" cy="1526144"/>
            </a:xfrm>
          </p:grpSpPr>
          <p:sp>
            <p:nvSpPr>
              <p:cNvPr id="9909" name="Google Shape;9909;p7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0" name="Google Shape;9910;p7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1" name="Google Shape;9911;p7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2" name="Google Shape;9912;p70"/>
              <p:cNvSpPr/>
              <p:nvPr/>
            </p:nvSpPr>
            <p:spPr>
              <a:xfrm>
                <a:off x="1247707" y="166175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3" name="Google Shape;9913;p70"/>
              <p:cNvSpPr/>
              <p:nvPr/>
            </p:nvSpPr>
            <p:spPr>
              <a:xfrm>
                <a:off x="1247707"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4" name="Google Shape;9914;p70"/>
              <p:cNvSpPr/>
              <p:nvPr/>
            </p:nvSpPr>
            <p:spPr>
              <a:xfrm>
                <a:off x="1247707"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5" name="Google Shape;9915;p70"/>
              <p:cNvSpPr/>
              <p:nvPr/>
            </p:nvSpPr>
            <p:spPr>
              <a:xfrm>
                <a:off x="1247707"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6" name="Google Shape;9916;p70"/>
              <p:cNvSpPr/>
              <p:nvPr/>
            </p:nvSpPr>
            <p:spPr>
              <a:xfrm>
                <a:off x="1247707"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7" name="Google Shape;9917;p70"/>
              <p:cNvSpPr/>
              <p:nvPr/>
            </p:nvSpPr>
            <p:spPr>
              <a:xfrm>
                <a:off x="124770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8" name="Google Shape;9918;p70"/>
              <p:cNvSpPr/>
              <p:nvPr/>
            </p:nvSpPr>
            <p:spPr>
              <a:xfrm>
                <a:off x="124770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19" name="Google Shape;9919;p70"/>
            <p:cNvGrpSpPr/>
            <p:nvPr/>
          </p:nvGrpSpPr>
          <p:grpSpPr>
            <a:xfrm>
              <a:off x="1421567" y="1179665"/>
              <a:ext cx="80700" cy="1526144"/>
              <a:chOff x="1421567" y="1179665"/>
              <a:chExt cx="80700" cy="1526144"/>
            </a:xfrm>
          </p:grpSpPr>
          <p:sp>
            <p:nvSpPr>
              <p:cNvPr id="9920" name="Google Shape;9920;p7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1" name="Google Shape;9921;p7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2" name="Google Shape;9922;p7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3" name="Google Shape;9923;p7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4" name="Google Shape;9924;p7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5" name="Google Shape;9925;p7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6" name="Google Shape;9926;p7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7" name="Google Shape;9927;p7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8" name="Google Shape;9928;p70"/>
              <p:cNvSpPr/>
              <p:nvPr/>
            </p:nvSpPr>
            <p:spPr>
              <a:xfrm>
                <a:off x="142156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29" name="Google Shape;9929;p70"/>
              <p:cNvSpPr/>
              <p:nvPr/>
            </p:nvSpPr>
            <p:spPr>
              <a:xfrm>
                <a:off x="142156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30" name="Google Shape;9930;p70"/>
            <p:cNvGrpSpPr/>
            <p:nvPr/>
          </p:nvGrpSpPr>
          <p:grpSpPr>
            <a:xfrm>
              <a:off x="1592327" y="1179665"/>
              <a:ext cx="80700" cy="1526144"/>
              <a:chOff x="1592327" y="1179665"/>
              <a:chExt cx="80700" cy="1526144"/>
            </a:xfrm>
          </p:grpSpPr>
          <p:sp>
            <p:nvSpPr>
              <p:cNvPr id="9931" name="Google Shape;9931;p7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2" name="Google Shape;9932;p7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3" name="Google Shape;9933;p7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4" name="Google Shape;9934;p7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5" name="Google Shape;9935;p7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6" name="Google Shape;9936;p7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7" name="Google Shape;9937;p70"/>
              <p:cNvSpPr/>
              <p:nvPr/>
            </p:nvSpPr>
            <p:spPr>
              <a:xfrm>
                <a:off x="1592327"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8" name="Google Shape;9938;p70"/>
              <p:cNvSpPr/>
              <p:nvPr/>
            </p:nvSpPr>
            <p:spPr>
              <a:xfrm>
                <a:off x="1592327"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39" name="Google Shape;9939;p70"/>
              <p:cNvSpPr/>
              <p:nvPr/>
            </p:nvSpPr>
            <p:spPr>
              <a:xfrm>
                <a:off x="159232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0" name="Google Shape;9940;p70"/>
              <p:cNvSpPr/>
              <p:nvPr/>
            </p:nvSpPr>
            <p:spPr>
              <a:xfrm>
                <a:off x="159232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41" name="Google Shape;9941;p70"/>
            <p:cNvGrpSpPr/>
            <p:nvPr/>
          </p:nvGrpSpPr>
          <p:grpSpPr>
            <a:xfrm>
              <a:off x="1766187" y="1179665"/>
              <a:ext cx="80700" cy="1526144"/>
              <a:chOff x="1766187" y="1179665"/>
              <a:chExt cx="80700" cy="1526144"/>
            </a:xfrm>
          </p:grpSpPr>
          <p:sp>
            <p:nvSpPr>
              <p:cNvPr id="9942" name="Google Shape;9942;p7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3" name="Google Shape;9943;p7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4" name="Google Shape;9944;p7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5" name="Google Shape;9945;p7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6" name="Google Shape;9946;p7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7" name="Google Shape;9947;p7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8" name="Google Shape;9948;p7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49" name="Google Shape;9949;p7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0" name="Google Shape;9950;p7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1" name="Google Shape;9951;p70"/>
              <p:cNvSpPr/>
              <p:nvPr/>
            </p:nvSpPr>
            <p:spPr>
              <a:xfrm>
                <a:off x="176618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52" name="Google Shape;9952;p70"/>
            <p:cNvGrpSpPr/>
            <p:nvPr/>
          </p:nvGrpSpPr>
          <p:grpSpPr>
            <a:xfrm>
              <a:off x="1936935" y="1179665"/>
              <a:ext cx="80700" cy="1526144"/>
              <a:chOff x="1936935" y="1179665"/>
              <a:chExt cx="80700" cy="1526144"/>
            </a:xfrm>
          </p:grpSpPr>
          <p:sp>
            <p:nvSpPr>
              <p:cNvPr id="9953" name="Google Shape;9953;p7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4" name="Google Shape;9954;p7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5" name="Google Shape;9955;p7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6" name="Google Shape;9956;p7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7" name="Google Shape;9957;p7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8" name="Google Shape;9958;p70"/>
              <p:cNvSpPr/>
              <p:nvPr/>
            </p:nvSpPr>
            <p:spPr>
              <a:xfrm>
                <a:off x="1936935"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59" name="Google Shape;9959;p70"/>
              <p:cNvSpPr/>
              <p:nvPr/>
            </p:nvSpPr>
            <p:spPr>
              <a:xfrm>
                <a:off x="193693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0" name="Google Shape;9960;p70"/>
              <p:cNvSpPr/>
              <p:nvPr/>
            </p:nvSpPr>
            <p:spPr>
              <a:xfrm>
                <a:off x="193693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1" name="Google Shape;9961;p70"/>
              <p:cNvSpPr/>
              <p:nvPr/>
            </p:nvSpPr>
            <p:spPr>
              <a:xfrm>
                <a:off x="193693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2" name="Google Shape;9962;p70"/>
              <p:cNvSpPr/>
              <p:nvPr/>
            </p:nvSpPr>
            <p:spPr>
              <a:xfrm>
                <a:off x="193693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63" name="Google Shape;9963;p70"/>
            <p:cNvGrpSpPr/>
            <p:nvPr/>
          </p:nvGrpSpPr>
          <p:grpSpPr>
            <a:xfrm>
              <a:off x="2110795" y="1179665"/>
              <a:ext cx="80700" cy="1526144"/>
              <a:chOff x="2110795" y="1179665"/>
              <a:chExt cx="80700" cy="1526144"/>
            </a:xfrm>
          </p:grpSpPr>
          <p:sp>
            <p:nvSpPr>
              <p:cNvPr id="9964" name="Google Shape;9964;p7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5" name="Google Shape;9965;p7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6" name="Google Shape;9966;p7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7" name="Google Shape;9967;p7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8" name="Google Shape;9968;p70"/>
              <p:cNvSpPr/>
              <p:nvPr/>
            </p:nvSpPr>
            <p:spPr>
              <a:xfrm>
                <a:off x="2110795"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9" name="Google Shape;9969;p70"/>
              <p:cNvSpPr/>
              <p:nvPr/>
            </p:nvSpPr>
            <p:spPr>
              <a:xfrm>
                <a:off x="2110795"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0" name="Google Shape;9970;p70"/>
              <p:cNvSpPr/>
              <p:nvPr/>
            </p:nvSpPr>
            <p:spPr>
              <a:xfrm>
                <a:off x="211079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1" name="Google Shape;9971;p70"/>
              <p:cNvSpPr/>
              <p:nvPr/>
            </p:nvSpPr>
            <p:spPr>
              <a:xfrm>
                <a:off x="211079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2" name="Google Shape;9972;p70"/>
              <p:cNvSpPr/>
              <p:nvPr/>
            </p:nvSpPr>
            <p:spPr>
              <a:xfrm>
                <a:off x="211079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3" name="Google Shape;9973;p70"/>
              <p:cNvSpPr/>
              <p:nvPr/>
            </p:nvSpPr>
            <p:spPr>
              <a:xfrm>
                <a:off x="211079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74" name="Google Shape;9974;p70"/>
            <p:cNvGrpSpPr/>
            <p:nvPr/>
          </p:nvGrpSpPr>
          <p:grpSpPr>
            <a:xfrm>
              <a:off x="2284655" y="1179665"/>
              <a:ext cx="80700" cy="1526144"/>
              <a:chOff x="2284655" y="1179665"/>
              <a:chExt cx="80700" cy="1526144"/>
            </a:xfrm>
          </p:grpSpPr>
          <p:sp>
            <p:nvSpPr>
              <p:cNvPr id="9975" name="Google Shape;9975;p7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6" name="Google Shape;9976;p7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7" name="Google Shape;9977;p7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8" name="Google Shape;9978;p7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9" name="Google Shape;9979;p7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0" name="Google Shape;9980;p7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1" name="Google Shape;9981;p70"/>
              <p:cNvSpPr/>
              <p:nvPr/>
            </p:nvSpPr>
            <p:spPr>
              <a:xfrm>
                <a:off x="228465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2" name="Google Shape;9982;p70"/>
              <p:cNvSpPr/>
              <p:nvPr/>
            </p:nvSpPr>
            <p:spPr>
              <a:xfrm>
                <a:off x="228465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3" name="Google Shape;9983;p70"/>
              <p:cNvSpPr/>
              <p:nvPr/>
            </p:nvSpPr>
            <p:spPr>
              <a:xfrm>
                <a:off x="228465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4" name="Google Shape;9984;p70"/>
              <p:cNvSpPr/>
              <p:nvPr/>
            </p:nvSpPr>
            <p:spPr>
              <a:xfrm>
                <a:off x="228465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985" name="Google Shape;9985;p70"/>
          <p:cNvGrpSpPr/>
          <p:nvPr/>
        </p:nvGrpSpPr>
        <p:grpSpPr>
          <a:xfrm>
            <a:off x="5206491" y="1970022"/>
            <a:ext cx="2728496" cy="2204266"/>
            <a:chOff x="2623904" y="1198803"/>
            <a:chExt cx="1364248" cy="1102133"/>
          </a:xfrm>
        </p:grpSpPr>
        <p:grpSp>
          <p:nvGrpSpPr>
            <p:cNvPr id="9986" name="Google Shape;9986;p70"/>
            <p:cNvGrpSpPr/>
            <p:nvPr/>
          </p:nvGrpSpPr>
          <p:grpSpPr>
            <a:xfrm>
              <a:off x="2623907" y="1198803"/>
              <a:ext cx="1364245" cy="273000"/>
              <a:chOff x="2623907" y="1198803"/>
              <a:chExt cx="1364245" cy="273000"/>
            </a:xfrm>
          </p:grpSpPr>
          <p:sp>
            <p:nvSpPr>
              <p:cNvPr id="9987" name="Google Shape;9987;p7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8" name="Google Shape;9988;p70"/>
              <p:cNvSpPr/>
              <p:nvPr/>
            </p:nvSpPr>
            <p:spPr>
              <a:xfrm>
                <a:off x="2623907"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9" name="Google Shape;9989;p70"/>
              <p:cNvSpPr/>
              <p:nvPr/>
            </p:nvSpPr>
            <p:spPr>
              <a:xfrm>
                <a:off x="2896718"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0" name="Google Shape;9990;p70"/>
              <p:cNvSpPr/>
              <p:nvPr/>
            </p:nvSpPr>
            <p:spPr>
              <a:xfrm>
                <a:off x="3169529"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1" name="Google Shape;9991;p70"/>
              <p:cNvSpPr/>
              <p:nvPr/>
            </p:nvSpPr>
            <p:spPr>
              <a:xfrm>
                <a:off x="3442341"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92" name="Google Shape;9992;p70"/>
            <p:cNvGrpSpPr/>
            <p:nvPr/>
          </p:nvGrpSpPr>
          <p:grpSpPr>
            <a:xfrm>
              <a:off x="2623904" y="1476964"/>
              <a:ext cx="1364245" cy="273000"/>
              <a:chOff x="2623904" y="1476964"/>
              <a:chExt cx="1364245" cy="273000"/>
            </a:xfrm>
          </p:grpSpPr>
          <p:sp>
            <p:nvSpPr>
              <p:cNvPr id="9993" name="Google Shape;9993;p7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4" name="Google Shape;9994;p7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5" name="Google Shape;9995;p7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6" name="Google Shape;9996;p70"/>
              <p:cNvSpPr/>
              <p:nvPr/>
            </p:nvSpPr>
            <p:spPr>
              <a:xfrm>
                <a:off x="2623904" y="1476964"/>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97" name="Google Shape;9997;p70"/>
              <p:cNvSpPr/>
              <p:nvPr/>
            </p:nvSpPr>
            <p:spPr>
              <a:xfrm>
                <a:off x="2896716" y="1476964"/>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998" name="Google Shape;9998;p70"/>
            <p:cNvGrpSpPr/>
            <p:nvPr/>
          </p:nvGrpSpPr>
          <p:grpSpPr>
            <a:xfrm>
              <a:off x="2623907" y="1749775"/>
              <a:ext cx="1364245" cy="273000"/>
              <a:chOff x="2623907" y="1749775"/>
              <a:chExt cx="1364245" cy="273000"/>
            </a:xfrm>
          </p:grpSpPr>
          <p:sp>
            <p:nvSpPr>
              <p:cNvPr id="9999" name="Google Shape;9999;p7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0" name="Google Shape;10000;p7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1" name="Google Shape;10001;p70"/>
              <p:cNvSpPr/>
              <p:nvPr/>
            </p:nvSpPr>
            <p:spPr>
              <a:xfrm>
                <a:off x="2623907"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2" name="Google Shape;10002;p70"/>
              <p:cNvSpPr/>
              <p:nvPr/>
            </p:nvSpPr>
            <p:spPr>
              <a:xfrm>
                <a:off x="2896718"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3" name="Google Shape;10003;p70"/>
              <p:cNvSpPr/>
              <p:nvPr/>
            </p:nvSpPr>
            <p:spPr>
              <a:xfrm>
                <a:off x="3169529"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04" name="Google Shape;10004;p70"/>
            <p:cNvGrpSpPr/>
            <p:nvPr/>
          </p:nvGrpSpPr>
          <p:grpSpPr>
            <a:xfrm>
              <a:off x="2623904" y="2027936"/>
              <a:ext cx="1364245" cy="273000"/>
              <a:chOff x="2623904" y="2027936"/>
              <a:chExt cx="1364245" cy="273000"/>
            </a:xfrm>
          </p:grpSpPr>
          <p:sp>
            <p:nvSpPr>
              <p:cNvPr id="10005" name="Google Shape;10005;p70"/>
              <p:cNvSpPr/>
              <p:nvPr/>
            </p:nvSpPr>
            <p:spPr>
              <a:xfrm>
                <a:off x="2623904"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6" name="Google Shape;10006;p70"/>
              <p:cNvSpPr/>
              <p:nvPr/>
            </p:nvSpPr>
            <p:spPr>
              <a:xfrm>
                <a:off x="2896716"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7" name="Google Shape;10007;p70"/>
              <p:cNvSpPr/>
              <p:nvPr/>
            </p:nvSpPr>
            <p:spPr>
              <a:xfrm>
                <a:off x="3169527"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8" name="Google Shape;10008;p70"/>
              <p:cNvSpPr/>
              <p:nvPr/>
            </p:nvSpPr>
            <p:spPr>
              <a:xfrm>
                <a:off x="3442338"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09" name="Google Shape;10009;p70"/>
              <p:cNvSpPr/>
              <p:nvPr/>
            </p:nvSpPr>
            <p:spPr>
              <a:xfrm>
                <a:off x="3715149"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010" name="Google Shape;10010;p70"/>
          <p:cNvGrpSpPr/>
          <p:nvPr/>
        </p:nvGrpSpPr>
        <p:grpSpPr>
          <a:xfrm>
            <a:off x="5185413" y="4888386"/>
            <a:ext cx="2775083" cy="318249"/>
            <a:chOff x="3200660" y="2180272"/>
            <a:chExt cx="2563824" cy="378237"/>
          </a:xfrm>
        </p:grpSpPr>
        <p:sp>
          <p:nvSpPr>
            <p:cNvPr id="10011" name="Google Shape;10011;p7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2" name="Google Shape;10012;p7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3" name="Google Shape;10013;p7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4" name="Google Shape;10014;p7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5" name="Google Shape;10015;p7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6" name="Google Shape;10016;p7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7" name="Google Shape;10017;p7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8" name="Google Shape;10018;p7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19" name="Google Shape;10019;p7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0" name="Google Shape;10020;p7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1" name="Google Shape;10021;p7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2" name="Google Shape;10022;p7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3" name="Google Shape;10023;p7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4" name="Google Shape;10024;p7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5" name="Google Shape;10025;p7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6" name="Google Shape;10026;p7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7" name="Google Shape;10027;p7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28" name="Google Shape;10028;p7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29" name="Google Shape;10029;p70"/>
          <p:cNvGrpSpPr/>
          <p:nvPr/>
        </p:nvGrpSpPr>
        <p:grpSpPr>
          <a:xfrm>
            <a:off x="5178462" y="5444036"/>
            <a:ext cx="2781004" cy="319250"/>
            <a:chOff x="3530150" y="2790075"/>
            <a:chExt cx="1962600" cy="225300"/>
          </a:xfrm>
        </p:grpSpPr>
        <p:sp>
          <p:nvSpPr>
            <p:cNvPr id="10030" name="Google Shape;10030;p7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1" name="Google Shape;10031;p70"/>
            <p:cNvSpPr/>
            <p:nvPr/>
          </p:nvSpPr>
          <p:spPr>
            <a:xfrm>
              <a:off x="3535069" y="2794464"/>
              <a:ext cx="1104900" cy="2169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32" name="Google Shape;10032;p70"/>
          <p:cNvGrpSpPr/>
          <p:nvPr/>
        </p:nvGrpSpPr>
        <p:grpSpPr>
          <a:xfrm>
            <a:off x="5179768" y="6000688"/>
            <a:ext cx="2823258" cy="307522"/>
            <a:chOff x="3558802" y="4011427"/>
            <a:chExt cx="1866000" cy="111300"/>
          </a:xfrm>
        </p:grpSpPr>
        <p:sp>
          <p:nvSpPr>
            <p:cNvPr id="10033" name="Google Shape;10033;p7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4" name="Google Shape;10034;p7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35" name="Google Shape;10035;p70"/>
          <p:cNvGrpSpPr/>
          <p:nvPr/>
        </p:nvGrpSpPr>
        <p:grpSpPr>
          <a:xfrm>
            <a:off x="5179153" y="4411487"/>
            <a:ext cx="2767006" cy="239497"/>
            <a:chOff x="3465975" y="2270276"/>
            <a:chExt cx="1986364" cy="171929"/>
          </a:xfrm>
        </p:grpSpPr>
        <p:sp>
          <p:nvSpPr>
            <p:cNvPr id="10036" name="Google Shape;10036;p7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7" name="Google Shape;10037;p7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8" name="Google Shape;10038;p7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9" name="Google Shape;10039;p7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0" name="Google Shape;10040;p7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1" name="Google Shape;10041;p7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2" name="Google Shape;10042;p7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043" name="Google Shape;10043;p7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0044" name="Google Shape;10044;p70"/>
          <p:cNvGrpSpPr/>
          <p:nvPr/>
        </p:nvGrpSpPr>
        <p:grpSpPr>
          <a:xfrm>
            <a:off x="5201167" y="7138788"/>
            <a:ext cx="2739063" cy="390920"/>
            <a:chOff x="723300" y="4253549"/>
            <a:chExt cx="2276482" cy="324900"/>
          </a:xfrm>
        </p:grpSpPr>
        <p:sp>
          <p:nvSpPr>
            <p:cNvPr id="10045" name="Google Shape;10045;p7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046" name="Google Shape;10046;p7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047" name="Google Shape;10047;p7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048" name="Google Shape;10048;p7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049" name="Google Shape;10049;p7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0050" name="Google Shape;10050;p70"/>
          <p:cNvGrpSpPr/>
          <p:nvPr/>
        </p:nvGrpSpPr>
        <p:grpSpPr>
          <a:xfrm>
            <a:off x="5180289" y="6541149"/>
            <a:ext cx="2778132" cy="360238"/>
            <a:chOff x="705948" y="3788465"/>
            <a:chExt cx="2308953" cy="299400"/>
          </a:xfrm>
        </p:grpSpPr>
        <p:sp>
          <p:nvSpPr>
            <p:cNvPr id="10051" name="Google Shape;10051;p70"/>
            <p:cNvSpPr/>
            <p:nvPr/>
          </p:nvSpPr>
          <p:spPr>
            <a:xfrm>
              <a:off x="705948"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2" name="Google Shape;10052;p70"/>
            <p:cNvSpPr/>
            <p:nvPr/>
          </p:nvSpPr>
          <p:spPr>
            <a:xfrm>
              <a:off x="1209923"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3" name="Google Shape;10053;p70"/>
            <p:cNvSpPr/>
            <p:nvPr/>
          </p:nvSpPr>
          <p:spPr>
            <a:xfrm>
              <a:off x="1713905"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4" name="Google Shape;10054;p7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5" name="Google Shape;10055;p7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56" name="Google Shape;10056;p70"/>
          <p:cNvGrpSpPr/>
          <p:nvPr/>
        </p:nvGrpSpPr>
        <p:grpSpPr>
          <a:xfrm>
            <a:off x="5276164" y="7767109"/>
            <a:ext cx="2609218" cy="588147"/>
            <a:chOff x="2658741" y="4097347"/>
            <a:chExt cx="1304609" cy="294074"/>
          </a:xfrm>
        </p:grpSpPr>
        <p:grpSp>
          <p:nvGrpSpPr>
            <p:cNvPr id="10057" name="Google Shape;10057;p70"/>
            <p:cNvGrpSpPr/>
            <p:nvPr/>
          </p:nvGrpSpPr>
          <p:grpSpPr>
            <a:xfrm>
              <a:off x="2658741" y="4097347"/>
              <a:ext cx="118572" cy="294074"/>
              <a:chOff x="3343310" y="4475555"/>
              <a:chExt cx="127717" cy="316753"/>
            </a:xfrm>
          </p:grpSpPr>
          <p:sp>
            <p:nvSpPr>
              <p:cNvPr id="10058" name="Google Shape;10058;p7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59" name="Google Shape;10059;p7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60" name="Google Shape;10060;p70"/>
            <p:cNvGrpSpPr/>
            <p:nvPr/>
          </p:nvGrpSpPr>
          <p:grpSpPr>
            <a:xfrm>
              <a:off x="3815519" y="4098388"/>
              <a:ext cx="147831" cy="291991"/>
              <a:chOff x="3527539" y="4476677"/>
              <a:chExt cx="159232" cy="314510"/>
            </a:xfrm>
          </p:grpSpPr>
          <p:sp>
            <p:nvSpPr>
              <p:cNvPr id="10061" name="Google Shape;10061;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2" name="Google Shape;10062;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63" name="Google Shape;10063;p70"/>
            <p:cNvGrpSpPr/>
            <p:nvPr/>
          </p:nvGrpSpPr>
          <p:grpSpPr>
            <a:xfrm>
              <a:off x="3511696" y="4098388"/>
              <a:ext cx="147831" cy="291991"/>
              <a:chOff x="3527539" y="4476677"/>
              <a:chExt cx="159232" cy="314510"/>
            </a:xfrm>
          </p:grpSpPr>
          <p:sp>
            <p:nvSpPr>
              <p:cNvPr id="10064" name="Google Shape;10064;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5" name="Google Shape;10065;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66" name="Google Shape;10066;p70"/>
            <p:cNvGrpSpPr/>
            <p:nvPr/>
          </p:nvGrpSpPr>
          <p:grpSpPr>
            <a:xfrm>
              <a:off x="3207874" y="4098388"/>
              <a:ext cx="147831" cy="291991"/>
              <a:chOff x="3527539" y="4476677"/>
              <a:chExt cx="159232" cy="314510"/>
            </a:xfrm>
          </p:grpSpPr>
          <p:sp>
            <p:nvSpPr>
              <p:cNvPr id="10067" name="Google Shape;10067;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68" name="Google Shape;10068;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69" name="Google Shape;10069;p70"/>
            <p:cNvGrpSpPr/>
            <p:nvPr/>
          </p:nvGrpSpPr>
          <p:grpSpPr>
            <a:xfrm>
              <a:off x="2933305" y="4097347"/>
              <a:ext cx="118572" cy="294074"/>
              <a:chOff x="3343310" y="4475555"/>
              <a:chExt cx="127717" cy="316753"/>
            </a:xfrm>
          </p:grpSpPr>
          <p:sp>
            <p:nvSpPr>
              <p:cNvPr id="10070" name="Google Shape;10070;p7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71" name="Google Shape;10071;p7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072" name="Google Shape;10072;p70"/>
          <p:cNvGrpSpPr/>
          <p:nvPr/>
        </p:nvGrpSpPr>
        <p:grpSpPr>
          <a:xfrm>
            <a:off x="8513824" y="3733352"/>
            <a:ext cx="2867642" cy="383001"/>
            <a:chOff x="4273350" y="2080469"/>
            <a:chExt cx="1433821" cy="191501"/>
          </a:xfrm>
        </p:grpSpPr>
        <p:grpSp>
          <p:nvGrpSpPr>
            <p:cNvPr id="10073" name="Google Shape;10073;p70"/>
            <p:cNvGrpSpPr/>
            <p:nvPr/>
          </p:nvGrpSpPr>
          <p:grpSpPr>
            <a:xfrm>
              <a:off x="4273350" y="2080469"/>
              <a:ext cx="1433821" cy="0"/>
              <a:chOff x="5224975" y="2962250"/>
              <a:chExt cx="1544400" cy="0"/>
            </a:xfrm>
          </p:grpSpPr>
          <p:cxnSp>
            <p:nvCxnSpPr>
              <p:cNvPr id="10074" name="Google Shape;10074;p7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075" name="Google Shape;10075;p7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076" name="Google Shape;10076;p70"/>
            <p:cNvGrpSpPr/>
            <p:nvPr/>
          </p:nvGrpSpPr>
          <p:grpSpPr>
            <a:xfrm>
              <a:off x="4273350" y="2271969"/>
              <a:ext cx="1433821" cy="0"/>
              <a:chOff x="5224975" y="2962250"/>
              <a:chExt cx="1544400" cy="0"/>
            </a:xfrm>
          </p:grpSpPr>
          <p:cxnSp>
            <p:nvCxnSpPr>
              <p:cNvPr id="10077" name="Google Shape;10077;p7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078" name="Google Shape;10078;p7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079" name="Google Shape;10079;p70"/>
          <p:cNvGrpSpPr/>
          <p:nvPr/>
        </p:nvGrpSpPr>
        <p:grpSpPr>
          <a:xfrm>
            <a:off x="8516934" y="1938487"/>
            <a:ext cx="2861422" cy="1486777"/>
            <a:chOff x="5159450" y="1919950"/>
            <a:chExt cx="1541050" cy="862500"/>
          </a:xfrm>
        </p:grpSpPr>
        <p:sp>
          <p:nvSpPr>
            <p:cNvPr id="10080" name="Google Shape;10080;p7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081" name="Google Shape;10081;p70"/>
            <p:cNvGrpSpPr/>
            <p:nvPr/>
          </p:nvGrpSpPr>
          <p:grpSpPr>
            <a:xfrm>
              <a:off x="5159450" y="1919950"/>
              <a:ext cx="1541050" cy="862500"/>
              <a:chOff x="5159450" y="1919950"/>
              <a:chExt cx="1541050" cy="862500"/>
            </a:xfrm>
          </p:grpSpPr>
          <p:cxnSp>
            <p:nvCxnSpPr>
              <p:cNvPr id="10082" name="Google Shape;10082;p7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083" name="Google Shape;10083;p7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084" name="Google Shape;10084;p70"/>
          <p:cNvGrpSpPr/>
          <p:nvPr/>
        </p:nvGrpSpPr>
        <p:grpSpPr>
          <a:xfrm>
            <a:off x="8497161" y="4385142"/>
            <a:ext cx="2900967" cy="2104174"/>
            <a:chOff x="5230575" y="1554475"/>
            <a:chExt cx="2137150" cy="1550150"/>
          </a:xfrm>
        </p:grpSpPr>
        <p:sp>
          <p:nvSpPr>
            <p:cNvPr id="10085" name="Google Shape;10085;p7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6" name="Google Shape;10086;p7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7" name="Google Shape;10087;p7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8" name="Google Shape;10088;p7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89" name="Google Shape;10089;p7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0" name="Google Shape;10090;p7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1" name="Google Shape;10091;p7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2" name="Google Shape;10092;p7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3" name="Google Shape;10093;p7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4" name="Google Shape;10094;p7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5" name="Google Shape;10095;p7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6" name="Google Shape;10096;p7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7" name="Google Shape;10097;p7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098" name="Google Shape;10098;p70"/>
          <p:cNvGrpSpPr/>
          <p:nvPr/>
        </p:nvGrpSpPr>
        <p:grpSpPr>
          <a:xfrm rot="10800000">
            <a:off x="8530262" y="6569521"/>
            <a:ext cx="2834766" cy="1775892"/>
            <a:chOff x="5645403" y="2920021"/>
            <a:chExt cx="2650800" cy="2180614"/>
          </a:xfrm>
        </p:grpSpPr>
        <p:sp>
          <p:nvSpPr>
            <p:cNvPr id="10099" name="Google Shape;10099;p7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100" name="Google Shape;10100;p70"/>
            <p:cNvCxnSpPr>
              <a:stCxn id="1009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101" name="Google Shape;10101;p7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102" name="Google Shape;10102;p70"/>
            <p:cNvCxnSpPr>
              <a:endCxn id="10101"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103" name="Google Shape;10103;p7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104" name="Google Shape;10104;p70"/>
            <p:cNvCxnSpPr>
              <a:stCxn id="10103"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105" name="Google Shape;10105;p7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106" name="Google Shape;10106;p70"/>
            <p:cNvCxnSpPr>
              <a:endCxn id="1010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107" name="Google Shape;10107;p70"/>
          <p:cNvGrpSpPr/>
          <p:nvPr/>
        </p:nvGrpSpPr>
        <p:grpSpPr>
          <a:xfrm>
            <a:off x="14730982" y="4376231"/>
            <a:ext cx="2143485" cy="2043157"/>
            <a:chOff x="7189833" y="2022667"/>
            <a:chExt cx="1251159" cy="1192597"/>
          </a:xfrm>
        </p:grpSpPr>
        <p:sp>
          <p:nvSpPr>
            <p:cNvPr id="10108" name="Google Shape;10108;p7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09" name="Google Shape;10109;p7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0" name="Google Shape;10110;p7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1" name="Google Shape;10111;p7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12" name="Google Shape;10112;p70"/>
          <p:cNvGrpSpPr/>
          <p:nvPr/>
        </p:nvGrpSpPr>
        <p:grpSpPr>
          <a:xfrm>
            <a:off x="1413524" y="5229045"/>
            <a:ext cx="3390748" cy="3121675"/>
            <a:chOff x="727421" y="2828315"/>
            <a:chExt cx="1695374" cy="1560837"/>
          </a:xfrm>
        </p:grpSpPr>
        <p:grpSp>
          <p:nvGrpSpPr>
            <p:cNvPr id="10113" name="Google Shape;10113;p70"/>
            <p:cNvGrpSpPr/>
            <p:nvPr/>
          </p:nvGrpSpPr>
          <p:grpSpPr>
            <a:xfrm>
              <a:off x="819108" y="2882501"/>
              <a:ext cx="103104" cy="1426186"/>
              <a:chOff x="4674013" y="3100904"/>
              <a:chExt cx="122758" cy="1698043"/>
            </a:xfrm>
          </p:grpSpPr>
          <p:sp>
            <p:nvSpPr>
              <p:cNvPr id="10114" name="Google Shape;10114;p7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5" name="Google Shape;10115;p7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6" name="Google Shape;10116;p7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7" name="Google Shape;10117;p7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8" name="Google Shape;10118;p7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19" name="Google Shape;10119;p7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0" name="Google Shape;10120;p7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21" name="Google Shape;10121;p70"/>
            <p:cNvGrpSpPr/>
            <p:nvPr/>
          </p:nvGrpSpPr>
          <p:grpSpPr>
            <a:xfrm>
              <a:off x="1062475" y="2882501"/>
              <a:ext cx="103104" cy="1426186"/>
              <a:chOff x="4940438" y="3100904"/>
              <a:chExt cx="122758" cy="1698043"/>
            </a:xfrm>
          </p:grpSpPr>
          <p:sp>
            <p:nvSpPr>
              <p:cNvPr id="10122" name="Google Shape;10122;p7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123" name="Google Shape;10123;p7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4" name="Google Shape;10124;p7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5" name="Google Shape;10125;p7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6" name="Google Shape;10126;p7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7" name="Google Shape;10127;p7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28" name="Google Shape;10128;p7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29" name="Google Shape;10129;p70"/>
            <p:cNvGrpSpPr/>
            <p:nvPr/>
          </p:nvGrpSpPr>
          <p:grpSpPr>
            <a:xfrm>
              <a:off x="1299324" y="2882501"/>
              <a:ext cx="103104" cy="1426186"/>
              <a:chOff x="5206863" y="3100904"/>
              <a:chExt cx="122758" cy="1698043"/>
            </a:xfrm>
          </p:grpSpPr>
          <p:sp>
            <p:nvSpPr>
              <p:cNvPr id="10130" name="Google Shape;10130;p7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1" name="Google Shape;10131;p7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2" name="Google Shape;10132;p7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3" name="Google Shape;10133;p7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4" name="Google Shape;10134;p7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5" name="Google Shape;10135;p7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36" name="Google Shape;10136;p7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37" name="Google Shape;10137;p70"/>
            <p:cNvGrpSpPr/>
            <p:nvPr/>
          </p:nvGrpSpPr>
          <p:grpSpPr>
            <a:xfrm>
              <a:off x="1786057" y="2882501"/>
              <a:ext cx="103104" cy="1426186"/>
              <a:chOff x="6006138" y="3143629"/>
              <a:chExt cx="122758" cy="1698043"/>
            </a:xfrm>
          </p:grpSpPr>
          <p:sp>
            <p:nvSpPr>
              <p:cNvPr id="10138" name="Google Shape;10138;p7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139" name="Google Shape;10139;p7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0" name="Google Shape;10140;p7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141" name="Google Shape;10141;p7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2" name="Google Shape;10142;p7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3" name="Google Shape;10143;p7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4" name="Google Shape;10144;p7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45" name="Google Shape;10145;p70"/>
            <p:cNvGrpSpPr/>
            <p:nvPr/>
          </p:nvGrpSpPr>
          <p:grpSpPr>
            <a:xfrm>
              <a:off x="2029422" y="2882501"/>
              <a:ext cx="103104" cy="1426186"/>
              <a:chOff x="6805413" y="3100904"/>
              <a:chExt cx="122758" cy="1698043"/>
            </a:xfrm>
          </p:grpSpPr>
          <p:sp>
            <p:nvSpPr>
              <p:cNvPr id="10146" name="Google Shape;10146;p7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7" name="Google Shape;10147;p7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8" name="Google Shape;10148;p7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9" name="Google Shape;10149;p7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0" name="Google Shape;10150;p7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1" name="Google Shape;10151;p7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2" name="Google Shape;10152;p7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53" name="Google Shape;10153;p70"/>
            <p:cNvGrpSpPr/>
            <p:nvPr/>
          </p:nvGrpSpPr>
          <p:grpSpPr>
            <a:xfrm>
              <a:off x="727421" y="2828315"/>
              <a:ext cx="1695374" cy="1560837"/>
              <a:chOff x="734799" y="2782450"/>
              <a:chExt cx="1571100" cy="1577400"/>
            </a:xfrm>
          </p:grpSpPr>
          <p:cxnSp>
            <p:nvCxnSpPr>
              <p:cNvPr id="10154" name="Google Shape;10154;p7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155" name="Google Shape;10155;p7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156" name="Google Shape;10156;p70"/>
            <p:cNvGrpSpPr/>
            <p:nvPr/>
          </p:nvGrpSpPr>
          <p:grpSpPr>
            <a:xfrm>
              <a:off x="2272795" y="2882501"/>
              <a:ext cx="103104" cy="1426186"/>
              <a:chOff x="5206863" y="3100904"/>
              <a:chExt cx="122758" cy="1698043"/>
            </a:xfrm>
          </p:grpSpPr>
          <p:sp>
            <p:nvSpPr>
              <p:cNvPr id="10157" name="Google Shape;10157;p7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8" name="Google Shape;10158;p7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9" name="Google Shape;10159;p7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0" name="Google Shape;10160;p7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1" name="Google Shape;10161;p7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2" name="Google Shape;10162;p7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3" name="Google Shape;10163;p7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64" name="Google Shape;10164;p70"/>
            <p:cNvGrpSpPr/>
            <p:nvPr/>
          </p:nvGrpSpPr>
          <p:grpSpPr>
            <a:xfrm>
              <a:off x="1542694" y="2882501"/>
              <a:ext cx="103104" cy="1426186"/>
              <a:chOff x="6006138" y="3143629"/>
              <a:chExt cx="122758" cy="1698043"/>
            </a:xfrm>
          </p:grpSpPr>
          <p:sp>
            <p:nvSpPr>
              <p:cNvPr id="10165" name="Google Shape;10165;p7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166" name="Google Shape;10166;p7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7" name="Google Shape;10167;p7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168" name="Google Shape;10168;p7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9" name="Google Shape;10169;p7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0" name="Google Shape;10170;p7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1" name="Google Shape;10171;p7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172" name="Google Shape;10172;p70"/>
          <p:cNvGrpSpPr/>
          <p:nvPr/>
        </p:nvGrpSpPr>
        <p:grpSpPr>
          <a:xfrm>
            <a:off x="11830682" y="4384189"/>
            <a:ext cx="2497086" cy="2050638"/>
            <a:chOff x="5183758" y="1210600"/>
            <a:chExt cx="3605380" cy="2960783"/>
          </a:xfrm>
        </p:grpSpPr>
        <p:sp>
          <p:nvSpPr>
            <p:cNvPr id="10173" name="Google Shape;10173;p7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4" name="Google Shape;10174;p7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5" name="Google Shape;10175;p7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6" name="Google Shape;10176;p7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177" name="Google Shape;10177;p7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178" name="Google Shape;10178;p7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179" name="Google Shape;10179;p7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180" name="Google Shape;10180;p7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181" name="Google Shape;10181;p7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82" name="Google Shape;10182;p70"/>
          <p:cNvGrpSpPr/>
          <p:nvPr/>
        </p:nvGrpSpPr>
        <p:grpSpPr>
          <a:xfrm>
            <a:off x="11544806" y="6660822"/>
            <a:ext cx="5329662" cy="1686880"/>
            <a:chOff x="5916567" y="1099697"/>
            <a:chExt cx="2556683" cy="809211"/>
          </a:xfrm>
        </p:grpSpPr>
        <p:sp>
          <p:nvSpPr>
            <p:cNvPr id="10183" name="Google Shape;10183;p7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4" name="Google Shape;10184;p7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5" name="Google Shape;10185;p7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6" name="Google Shape;10186;p7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7" name="Google Shape;10187;p7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8" name="Google Shape;10188;p7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9" name="Google Shape;10189;p7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0190" name="Google Shape;10190;p7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91" name="Google Shape;10191;p70"/>
          <p:cNvGrpSpPr/>
          <p:nvPr/>
        </p:nvGrpSpPr>
        <p:grpSpPr>
          <a:xfrm>
            <a:off x="11759887" y="1958540"/>
            <a:ext cx="2599701" cy="2046676"/>
            <a:chOff x="5900602" y="1193063"/>
            <a:chExt cx="1299851" cy="1023338"/>
          </a:xfrm>
        </p:grpSpPr>
        <p:grpSp>
          <p:nvGrpSpPr>
            <p:cNvPr id="10192" name="Google Shape;10192;p70"/>
            <p:cNvGrpSpPr/>
            <p:nvPr/>
          </p:nvGrpSpPr>
          <p:grpSpPr>
            <a:xfrm>
              <a:off x="6743564" y="1193063"/>
              <a:ext cx="456889" cy="700379"/>
              <a:chOff x="6743564" y="1193063"/>
              <a:chExt cx="456889" cy="700379"/>
            </a:xfrm>
          </p:grpSpPr>
          <p:grpSp>
            <p:nvGrpSpPr>
              <p:cNvPr id="10193" name="Google Shape;10193;p70"/>
              <p:cNvGrpSpPr/>
              <p:nvPr/>
            </p:nvGrpSpPr>
            <p:grpSpPr>
              <a:xfrm>
                <a:off x="6743564" y="1690731"/>
                <a:ext cx="214402" cy="202710"/>
                <a:chOff x="6743564" y="1690731"/>
                <a:chExt cx="214402" cy="202710"/>
              </a:xfrm>
            </p:grpSpPr>
            <p:sp>
              <p:nvSpPr>
                <p:cNvPr id="10194" name="Google Shape;10194;p7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5" name="Google Shape;10195;p7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196" name="Google Shape;10196;p70"/>
              <p:cNvGrpSpPr/>
              <p:nvPr/>
            </p:nvGrpSpPr>
            <p:grpSpPr>
              <a:xfrm>
                <a:off x="6915505" y="1193063"/>
                <a:ext cx="284947" cy="589637"/>
                <a:chOff x="6915505" y="1193063"/>
                <a:chExt cx="284947" cy="589637"/>
              </a:xfrm>
            </p:grpSpPr>
            <p:sp>
              <p:nvSpPr>
                <p:cNvPr id="10197" name="Google Shape;10197;p7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198" name="Google Shape;10198;p7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199" name="Google Shape;10199;p70"/>
            <p:cNvGrpSpPr/>
            <p:nvPr/>
          </p:nvGrpSpPr>
          <p:grpSpPr>
            <a:xfrm>
              <a:off x="6520337" y="1193063"/>
              <a:ext cx="341815" cy="801589"/>
              <a:chOff x="6520337" y="1193063"/>
              <a:chExt cx="341815" cy="801589"/>
            </a:xfrm>
          </p:grpSpPr>
          <p:grpSp>
            <p:nvGrpSpPr>
              <p:cNvPr id="10200" name="Google Shape;10200;p70"/>
              <p:cNvGrpSpPr/>
              <p:nvPr/>
            </p:nvGrpSpPr>
            <p:grpSpPr>
              <a:xfrm>
                <a:off x="6520337" y="1589527"/>
                <a:ext cx="213950" cy="405125"/>
                <a:chOff x="6520337" y="1589527"/>
                <a:chExt cx="213950" cy="405125"/>
              </a:xfrm>
            </p:grpSpPr>
            <p:sp>
              <p:nvSpPr>
                <p:cNvPr id="10201" name="Google Shape;10201;p7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2" name="Google Shape;10202;p7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03" name="Google Shape;10203;p70"/>
              <p:cNvGrpSpPr/>
              <p:nvPr/>
            </p:nvGrpSpPr>
            <p:grpSpPr>
              <a:xfrm>
                <a:off x="6577204" y="1193063"/>
                <a:ext cx="284947" cy="453562"/>
                <a:chOff x="6577204" y="1193063"/>
                <a:chExt cx="284947" cy="453562"/>
              </a:xfrm>
            </p:grpSpPr>
            <p:sp>
              <p:nvSpPr>
                <p:cNvPr id="10204" name="Google Shape;10204;p7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205" name="Google Shape;10205;p7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206" name="Google Shape;10206;p70"/>
            <p:cNvGrpSpPr/>
            <p:nvPr/>
          </p:nvGrpSpPr>
          <p:grpSpPr>
            <a:xfrm>
              <a:off x="6238903" y="1193063"/>
              <a:ext cx="300475" cy="901782"/>
              <a:chOff x="6238903" y="1193063"/>
              <a:chExt cx="300475" cy="901782"/>
            </a:xfrm>
          </p:grpSpPr>
          <p:grpSp>
            <p:nvGrpSpPr>
              <p:cNvPr id="10207" name="Google Shape;10207;p70"/>
              <p:cNvGrpSpPr/>
              <p:nvPr/>
            </p:nvGrpSpPr>
            <p:grpSpPr>
              <a:xfrm>
                <a:off x="6290865" y="1489315"/>
                <a:ext cx="248514" cy="605530"/>
                <a:chOff x="6290865" y="1489315"/>
                <a:chExt cx="248514" cy="605530"/>
              </a:xfrm>
            </p:grpSpPr>
            <p:sp>
              <p:nvSpPr>
                <p:cNvPr id="10208" name="Google Shape;10208;p7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09" name="Google Shape;10209;p7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10" name="Google Shape;10210;p70"/>
              <p:cNvGrpSpPr/>
              <p:nvPr/>
            </p:nvGrpSpPr>
            <p:grpSpPr>
              <a:xfrm>
                <a:off x="6238903" y="1193063"/>
                <a:ext cx="284947" cy="327512"/>
                <a:chOff x="6238903" y="1193063"/>
                <a:chExt cx="284947" cy="327512"/>
              </a:xfrm>
            </p:grpSpPr>
            <p:sp>
              <p:nvSpPr>
                <p:cNvPr id="10211" name="Google Shape;10211;p7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212" name="Google Shape;10212;p7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213" name="Google Shape;10213;p70"/>
            <p:cNvGrpSpPr/>
            <p:nvPr/>
          </p:nvGrpSpPr>
          <p:grpSpPr>
            <a:xfrm>
              <a:off x="5900602" y="1193063"/>
              <a:ext cx="444345" cy="1023338"/>
              <a:chOff x="5900602" y="1193063"/>
              <a:chExt cx="444345" cy="1023338"/>
            </a:xfrm>
          </p:grpSpPr>
          <p:grpSp>
            <p:nvGrpSpPr>
              <p:cNvPr id="10214" name="Google Shape;10214;p70"/>
              <p:cNvGrpSpPr/>
              <p:nvPr/>
            </p:nvGrpSpPr>
            <p:grpSpPr>
              <a:xfrm>
                <a:off x="6046501" y="1367785"/>
                <a:ext cx="298446" cy="848616"/>
                <a:chOff x="6046501" y="1367785"/>
                <a:chExt cx="298446" cy="848616"/>
              </a:xfrm>
            </p:grpSpPr>
            <p:sp>
              <p:nvSpPr>
                <p:cNvPr id="10215" name="Google Shape;10215;p7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16" name="Google Shape;10216;p7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17" name="Google Shape;10217;p70"/>
              <p:cNvGrpSpPr/>
              <p:nvPr/>
            </p:nvGrpSpPr>
            <p:grpSpPr>
              <a:xfrm>
                <a:off x="5900602" y="1193063"/>
                <a:ext cx="284947" cy="182312"/>
                <a:chOff x="5900602" y="1193063"/>
                <a:chExt cx="284947" cy="182312"/>
              </a:xfrm>
            </p:grpSpPr>
            <p:sp>
              <p:nvSpPr>
                <p:cNvPr id="10218" name="Google Shape;10218;p7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219" name="Google Shape;10219;p7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220" name="Google Shape;10220;p70"/>
          <p:cNvGrpSpPr/>
          <p:nvPr/>
        </p:nvGrpSpPr>
        <p:grpSpPr>
          <a:xfrm>
            <a:off x="14435650" y="1958830"/>
            <a:ext cx="2438826" cy="2102731"/>
            <a:chOff x="7287122" y="1165658"/>
            <a:chExt cx="1219413" cy="1051365"/>
          </a:xfrm>
        </p:grpSpPr>
        <p:grpSp>
          <p:nvGrpSpPr>
            <p:cNvPr id="10221" name="Google Shape;10221;p70"/>
            <p:cNvGrpSpPr/>
            <p:nvPr/>
          </p:nvGrpSpPr>
          <p:grpSpPr>
            <a:xfrm>
              <a:off x="7287122" y="1969723"/>
              <a:ext cx="1219413" cy="247300"/>
              <a:chOff x="7287122" y="1969723"/>
              <a:chExt cx="1219413" cy="247300"/>
            </a:xfrm>
          </p:grpSpPr>
          <p:sp>
            <p:nvSpPr>
              <p:cNvPr id="10222" name="Google Shape;10222;p7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23" name="Google Shape;10223;p70"/>
              <p:cNvGrpSpPr/>
              <p:nvPr/>
            </p:nvGrpSpPr>
            <p:grpSpPr>
              <a:xfrm>
                <a:off x="7287122" y="2063892"/>
                <a:ext cx="1151753" cy="73428"/>
                <a:chOff x="7287122" y="2063892"/>
                <a:chExt cx="1151753" cy="73428"/>
              </a:xfrm>
            </p:grpSpPr>
            <p:sp>
              <p:nvSpPr>
                <p:cNvPr id="10224" name="Google Shape;10224;p7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225" name="Google Shape;10225;p7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226" name="Google Shape;10226;p70"/>
            <p:cNvGrpSpPr/>
            <p:nvPr/>
          </p:nvGrpSpPr>
          <p:grpSpPr>
            <a:xfrm>
              <a:off x="7287122" y="1712201"/>
              <a:ext cx="1219403" cy="246767"/>
              <a:chOff x="7287122" y="1712201"/>
              <a:chExt cx="1219403" cy="246767"/>
            </a:xfrm>
          </p:grpSpPr>
          <p:sp>
            <p:nvSpPr>
              <p:cNvPr id="10227" name="Google Shape;10227;p7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28" name="Google Shape;10228;p70"/>
              <p:cNvGrpSpPr/>
              <p:nvPr/>
            </p:nvGrpSpPr>
            <p:grpSpPr>
              <a:xfrm>
                <a:off x="7287122" y="1842861"/>
                <a:ext cx="1005303" cy="73419"/>
                <a:chOff x="7287122" y="1842861"/>
                <a:chExt cx="1005303" cy="73419"/>
              </a:xfrm>
            </p:grpSpPr>
            <p:sp>
              <p:nvSpPr>
                <p:cNvPr id="10229" name="Google Shape;10229;p7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230" name="Google Shape;10230;p7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231" name="Google Shape;10231;p70"/>
            <p:cNvGrpSpPr/>
            <p:nvPr/>
          </p:nvGrpSpPr>
          <p:grpSpPr>
            <a:xfrm>
              <a:off x="7287122" y="1447520"/>
              <a:ext cx="1219403" cy="286667"/>
              <a:chOff x="7287122" y="1447520"/>
              <a:chExt cx="1219403" cy="286667"/>
            </a:xfrm>
          </p:grpSpPr>
          <p:sp>
            <p:nvSpPr>
              <p:cNvPr id="10232" name="Google Shape;10232;p7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33" name="Google Shape;10233;p70"/>
              <p:cNvGrpSpPr/>
              <p:nvPr/>
            </p:nvGrpSpPr>
            <p:grpSpPr>
              <a:xfrm>
                <a:off x="7287122" y="1581977"/>
                <a:ext cx="852803" cy="73428"/>
                <a:chOff x="7287122" y="1581977"/>
                <a:chExt cx="852803" cy="73428"/>
              </a:xfrm>
            </p:grpSpPr>
            <p:sp>
              <p:nvSpPr>
                <p:cNvPr id="10234" name="Google Shape;10234;p7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235" name="Google Shape;10235;p7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236" name="Google Shape;10236;p70"/>
            <p:cNvGrpSpPr/>
            <p:nvPr/>
          </p:nvGrpSpPr>
          <p:grpSpPr>
            <a:xfrm>
              <a:off x="7287122" y="1165658"/>
              <a:ext cx="1219403" cy="344253"/>
              <a:chOff x="7287122" y="1165658"/>
              <a:chExt cx="1219403" cy="344253"/>
            </a:xfrm>
          </p:grpSpPr>
          <p:sp>
            <p:nvSpPr>
              <p:cNvPr id="10237" name="Google Shape;10237;p7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10238" name="Google Shape;10238;p70"/>
              <p:cNvGrpSpPr/>
              <p:nvPr/>
            </p:nvGrpSpPr>
            <p:grpSpPr>
              <a:xfrm>
                <a:off x="7287122" y="1341025"/>
                <a:ext cx="695703" cy="73419"/>
                <a:chOff x="7287122" y="1341025"/>
                <a:chExt cx="695703" cy="73419"/>
              </a:xfrm>
            </p:grpSpPr>
            <p:sp>
              <p:nvSpPr>
                <p:cNvPr id="10239" name="Google Shape;10239;p7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10240" name="Google Shape;10240;p7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9" name="Shape 1589"/>
        <p:cNvGrpSpPr/>
        <p:nvPr/>
      </p:nvGrpSpPr>
      <p:grpSpPr>
        <a:xfrm>
          <a:off x="0" y="0"/>
          <a:ext cx="0" cy="0"/>
          <a:chOff x="0" y="0"/>
          <a:chExt cx="0" cy="0"/>
        </a:xfrm>
      </p:grpSpPr>
      <p:sp>
        <p:nvSpPr>
          <p:cNvPr id="1590" name="Google Shape;1590;p35"/>
          <p:cNvSpPr txBox="1"/>
          <p:nvPr>
            <p:ph type="title"/>
          </p:nvPr>
        </p:nvSpPr>
        <p:spPr>
          <a:xfrm>
            <a:off x="4176600" y="1078800"/>
            <a:ext cx="9934800" cy="1683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Introduction</a:t>
            </a:r>
            <a:endParaRPr/>
          </a:p>
        </p:txBody>
      </p:sp>
      <p:sp>
        <p:nvSpPr>
          <p:cNvPr id="1591" name="Google Shape;1591;p35"/>
          <p:cNvSpPr txBox="1"/>
          <p:nvPr>
            <p:ph idx="1" type="subTitle"/>
          </p:nvPr>
        </p:nvSpPr>
        <p:spPr>
          <a:xfrm>
            <a:off x="4176600" y="2762400"/>
            <a:ext cx="9934800" cy="2491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a:t>
            </a:r>
            <a:r>
              <a:rPr lang="en"/>
              <a:t> can give here a brief description of the topic you want to talk about. For example, if you want to talk about Mercury, you could say that it’s the smallest planet in the entire Solar System</a:t>
            </a:r>
            <a:endParaRPr/>
          </a:p>
        </p:txBody>
      </p:sp>
      <p:grpSp>
        <p:nvGrpSpPr>
          <p:cNvPr id="1592" name="Google Shape;1592;p35"/>
          <p:cNvGrpSpPr/>
          <p:nvPr/>
        </p:nvGrpSpPr>
        <p:grpSpPr>
          <a:xfrm>
            <a:off x="145" y="5407607"/>
            <a:ext cx="18287711" cy="3800574"/>
            <a:chOff x="72" y="2867054"/>
            <a:chExt cx="9143855" cy="1900287"/>
          </a:xfrm>
        </p:grpSpPr>
        <p:grpSp>
          <p:nvGrpSpPr>
            <p:cNvPr id="1593" name="Google Shape;1593;p35"/>
            <p:cNvGrpSpPr/>
            <p:nvPr/>
          </p:nvGrpSpPr>
          <p:grpSpPr>
            <a:xfrm>
              <a:off x="72" y="2867054"/>
              <a:ext cx="4572051" cy="1900287"/>
              <a:chOff x="2110725" y="3016200"/>
              <a:chExt cx="1433200" cy="833825"/>
            </a:xfrm>
          </p:grpSpPr>
          <p:sp>
            <p:nvSpPr>
              <p:cNvPr id="1594" name="Google Shape;1594;p35"/>
              <p:cNvSpPr/>
              <p:nvPr/>
            </p:nvSpPr>
            <p:spPr>
              <a:xfrm>
                <a:off x="2110725" y="3019900"/>
                <a:ext cx="19500" cy="826425"/>
              </a:xfrm>
              <a:custGeom>
                <a:rect b="b" l="l" r="r" t="t"/>
                <a:pathLst>
                  <a:path extrusionOk="0" h="33057" w="780">
                    <a:moveTo>
                      <a:pt x="0" y="0"/>
                    </a:moveTo>
                    <a:lnTo>
                      <a:pt x="0" y="33056"/>
                    </a:lnTo>
                    <a:cubicBezTo>
                      <a:pt x="187" y="32970"/>
                      <a:pt x="452" y="32846"/>
                      <a:pt x="779" y="32690"/>
                    </a:cubicBezTo>
                    <a:lnTo>
                      <a:pt x="779" y="366"/>
                    </a:lnTo>
                    <a:cubicBezTo>
                      <a:pt x="452" y="211"/>
                      <a:pt x="187"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5" name="Google Shape;1595;p35"/>
              <p:cNvSpPr/>
              <p:nvPr/>
            </p:nvSpPr>
            <p:spPr>
              <a:xfrm>
                <a:off x="2140525" y="3033725"/>
                <a:ext cx="19525" cy="798750"/>
              </a:xfrm>
              <a:custGeom>
                <a:rect b="b" l="l" r="r" t="t"/>
                <a:pathLst>
                  <a:path extrusionOk="0" h="31950" w="781">
                    <a:moveTo>
                      <a:pt x="1" y="1"/>
                    </a:moveTo>
                    <a:lnTo>
                      <a:pt x="1" y="31950"/>
                    </a:lnTo>
                    <a:cubicBezTo>
                      <a:pt x="234" y="31841"/>
                      <a:pt x="492" y="31716"/>
                      <a:pt x="780" y="31591"/>
                    </a:cubicBezTo>
                    <a:lnTo>
                      <a:pt x="780" y="359"/>
                    </a:lnTo>
                    <a:cubicBezTo>
                      <a:pt x="492" y="234"/>
                      <a:pt x="234" y="110"/>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6" name="Google Shape;1596;p35"/>
              <p:cNvSpPr/>
              <p:nvPr/>
            </p:nvSpPr>
            <p:spPr>
              <a:xfrm>
                <a:off x="2170150" y="3047375"/>
                <a:ext cx="19500" cy="771475"/>
              </a:xfrm>
              <a:custGeom>
                <a:rect b="b" l="l" r="r" t="t"/>
                <a:pathLst>
                  <a:path extrusionOk="0" h="30859" w="780">
                    <a:moveTo>
                      <a:pt x="0" y="0"/>
                    </a:moveTo>
                    <a:lnTo>
                      <a:pt x="0" y="30858"/>
                    </a:lnTo>
                    <a:cubicBezTo>
                      <a:pt x="242" y="30741"/>
                      <a:pt x="507" y="30624"/>
                      <a:pt x="780" y="30500"/>
                    </a:cubicBezTo>
                    <a:lnTo>
                      <a:pt x="780" y="359"/>
                    </a:lnTo>
                    <a:cubicBezTo>
                      <a:pt x="507" y="234"/>
                      <a:pt x="242" y="11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7" name="Google Shape;1597;p35"/>
              <p:cNvSpPr/>
              <p:nvPr/>
            </p:nvSpPr>
            <p:spPr>
              <a:xfrm>
                <a:off x="2199775" y="3060800"/>
                <a:ext cx="19500" cy="744600"/>
              </a:xfrm>
              <a:custGeom>
                <a:rect b="b" l="l" r="r" t="t"/>
                <a:pathLst>
                  <a:path extrusionOk="0" h="29784" w="780">
                    <a:moveTo>
                      <a:pt x="0" y="1"/>
                    </a:moveTo>
                    <a:lnTo>
                      <a:pt x="0" y="29783"/>
                    </a:lnTo>
                    <a:cubicBezTo>
                      <a:pt x="250" y="29666"/>
                      <a:pt x="515" y="29549"/>
                      <a:pt x="780" y="29432"/>
                    </a:cubicBezTo>
                    <a:lnTo>
                      <a:pt x="780" y="352"/>
                    </a:lnTo>
                    <a:cubicBezTo>
                      <a:pt x="515" y="235"/>
                      <a:pt x="250" y="118"/>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8" name="Google Shape;1598;p35"/>
              <p:cNvSpPr/>
              <p:nvPr/>
            </p:nvSpPr>
            <p:spPr>
              <a:xfrm>
                <a:off x="2229575" y="3074050"/>
                <a:ext cx="19525" cy="718100"/>
              </a:xfrm>
              <a:custGeom>
                <a:rect b="b" l="l" r="r" t="t"/>
                <a:pathLst>
                  <a:path extrusionOk="0" h="28724" w="781">
                    <a:moveTo>
                      <a:pt x="1" y="1"/>
                    </a:moveTo>
                    <a:lnTo>
                      <a:pt x="1" y="28723"/>
                    </a:lnTo>
                    <a:cubicBezTo>
                      <a:pt x="250" y="28606"/>
                      <a:pt x="507" y="28497"/>
                      <a:pt x="780" y="28380"/>
                    </a:cubicBezTo>
                    <a:lnTo>
                      <a:pt x="780" y="344"/>
                    </a:lnTo>
                    <a:cubicBezTo>
                      <a:pt x="507" y="227"/>
                      <a:pt x="250"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99" name="Google Shape;1599;p35"/>
              <p:cNvSpPr/>
              <p:nvPr/>
            </p:nvSpPr>
            <p:spPr>
              <a:xfrm>
                <a:off x="2259200" y="3087125"/>
                <a:ext cx="19500" cy="691950"/>
              </a:xfrm>
              <a:custGeom>
                <a:rect b="b" l="l" r="r" t="t"/>
                <a:pathLst>
                  <a:path extrusionOk="0" h="27678" w="780">
                    <a:moveTo>
                      <a:pt x="0" y="0"/>
                    </a:moveTo>
                    <a:lnTo>
                      <a:pt x="0" y="27678"/>
                    </a:lnTo>
                    <a:cubicBezTo>
                      <a:pt x="258" y="27561"/>
                      <a:pt x="515" y="27452"/>
                      <a:pt x="780" y="27335"/>
                    </a:cubicBezTo>
                    <a:lnTo>
                      <a:pt x="780" y="343"/>
                    </a:lnTo>
                    <a:cubicBezTo>
                      <a:pt x="515" y="226"/>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0" name="Google Shape;1600;p35"/>
              <p:cNvSpPr/>
              <p:nvPr/>
            </p:nvSpPr>
            <p:spPr>
              <a:xfrm>
                <a:off x="2288825" y="3099975"/>
                <a:ext cx="19500" cy="666250"/>
              </a:xfrm>
              <a:custGeom>
                <a:rect b="b" l="l" r="r" t="t"/>
                <a:pathLst>
                  <a:path extrusionOk="0" h="26650" w="780">
                    <a:moveTo>
                      <a:pt x="0" y="1"/>
                    </a:moveTo>
                    <a:lnTo>
                      <a:pt x="0" y="26650"/>
                    </a:lnTo>
                    <a:cubicBezTo>
                      <a:pt x="257" y="26533"/>
                      <a:pt x="522" y="26424"/>
                      <a:pt x="780" y="26314"/>
                    </a:cubicBezTo>
                    <a:lnTo>
                      <a:pt x="780" y="336"/>
                    </a:lnTo>
                    <a:cubicBezTo>
                      <a:pt x="522" y="227"/>
                      <a:pt x="257"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1" name="Google Shape;1601;p35"/>
              <p:cNvSpPr/>
              <p:nvPr/>
            </p:nvSpPr>
            <p:spPr>
              <a:xfrm>
                <a:off x="2318625" y="3112650"/>
                <a:ext cx="19525" cy="640900"/>
              </a:xfrm>
              <a:custGeom>
                <a:rect b="b" l="l" r="r" t="t"/>
                <a:pathLst>
                  <a:path extrusionOk="0" h="25636" w="781">
                    <a:moveTo>
                      <a:pt x="1" y="0"/>
                    </a:moveTo>
                    <a:lnTo>
                      <a:pt x="1" y="25636"/>
                    </a:lnTo>
                    <a:cubicBezTo>
                      <a:pt x="258" y="25527"/>
                      <a:pt x="515" y="25418"/>
                      <a:pt x="780" y="25301"/>
                    </a:cubicBezTo>
                    <a:lnTo>
                      <a:pt x="780" y="328"/>
                    </a:lnTo>
                    <a:cubicBezTo>
                      <a:pt x="515" y="218"/>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2" name="Google Shape;1602;p35"/>
              <p:cNvSpPr/>
              <p:nvPr/>
            </p:nvSpPr>
            <p:spPr>
              <a:xfrm>
                <a:off x="2348250" y="3125125"/>
                <a:ext cx="19500" cy="615975"/>
              </a:xfrm>
              <a:custGeom>
                <a:rect b="b" l="l" r="r" t="t"/>
                <a:pathLst>
                  <a:path extrusionOk="0" h="24639" w="780">
                    <a:moveTo>
                      <a:pt x="0" y="0"/>
                    </a:moveTo>
                    <a:lnTo>
                      <a:pt x="0" y="24638"/>
                    </a:lnTo>
                    <a:cubicBezTo>
                      <a:pt x="258" y="24529"/>
                      <a:pt x="523" y="24420"/>
                      <a:pt x="780" y="24311"/>
                    </a:cubicBezTo>
                    <a:lnTo>
                      <a:pt x="780" y="327"/>
                    </a:lnTo>
                    <a:cubicBezTo>
                      <a:pt x="523" y="218"/>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3" name="Google Shape;1603;p35"/>
              <p:cNvSpPr/>
              <p:nvPr/>
            </p:nvSpPr>
            <p:spPr>
              <a:xfrm>
                <a:off x="2378050" y="3137400"/>
                <a:ext cx="19525" cy="591425"/>
              </a:xfrm>
              <a:custGeom>
                <a:rect b="b" l="l" r="r" t="t"/>
                <a:pathLst>
                  <a:path extrusionOk="0" h="23657" w="781">
                    <a:moveTo>
                      <a:pt x="1" y="0"/>
                    </a:moveTo>
                    <a:lnTo>
                      <a:pt x="1" y="23656"/>
                    </a:lnTo>
                    <a:cubicBezTo>
                      <a:pt x="258" y="23547"/>
                      <a:pt x="515" y="23438"/>
                      <a:pt x="780" y="23336"/>
                    </a:cubicBezTo>
                    <a:lnTo>
                      <a:pt x="780" y="320"/>
                    </a:lnTo>
                    <a:cubicBezTo>
                      <a:pt x="515" y="211"/>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 name="Google Shape;1604;p35"/>
              <p:cNvSpPr/>
              <p:nvPr/>
            </p:nvSpPr>
            <p:spPr>
              <a:xfrm>
                <a:off x="2407675" y="3149475"/>
                <a:ext cx="19525" cy="567250"/>
              </a:xfrm>
              <a:custGeom>
                <a:rect b="b" l="l" r="r" t="t"/>
                <a:pathLst>
                  <a:path extrusionOk="0" h="22690" w="781">
                    <a:moveTo>
                      <a:pt x="1" y="0"/>
                    </a:moveTo>
                    <a:lnTo>
                      <a:pt x="1" y="22690"/>
                    </a:lnTo>
                    <a:cubicBezTo>
                      <a:pt x="258" y="22588"/>
                      <a:pt x="515" y="22479"/>
                      <a:pt x="780" y="22378"/>
                    </a:cubicBezTo>
                    <a:lnTo>
                      <a:pt x="780" y="312"/>
                    </a:lnTo>
                    <a:cubicBezTo>
                      <a:pt x="515" y="211"/>
                      <a:pt x="258" y="10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 name="Google Shape;1605;p35"/>
              <p:cNvSpPr/>
              <p:nvPr/>
            </p:nvSpPr>
            <p:spPr>
              <a:xfrm>
                <a:off x="2437300" y="3161350"/>
                <a:ext cx="19500" cy="543500"/>
              </a:xfrm>
              <a:custGeom>
                <a:rect b="b" l="l" r="r" t="t"/>
                <a:pathLst>
                  <a:path extrusionOk="0" h="21740" w="780">
                    <a:moveTo>
                      <a:pt x="0" y="1"/>
                    </a:moveTo>
                    <a:lnTo>
                      <a:pt x="0" y="21739"/>
                    </a:lnTo>
                    <a:cubicBezTo>
                      <a:pt x="265" y="21638"/>
                      <a:pt x="523" y="21537"/>
                      <a:pt x="780" y="21435"/>
                    </a:cubicBezTo>
                    <a:lnTo>
                      <a:pt x="780" y="305"/>
                    </a:lnTo>
                    <a:cubicBezTo>
                      <a:pt x="523" y="203"/>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 name="Google Shape;1606;p35"/>
              <p:cNvSpPr/>
              <p:nvPr/>
            </p:nvSpPr>
            <p:spPr>
              <a:xfrm>
                <a:off x="2467100" y="3172850"/>
                <a:ext cx="19525" cy="520500"/>
              </a:xfrm>
              <a:custGeom>
                <a:rect b="b" l="l" r="r" t="t"/>
                <a:pathLst>
                  <a:path extrusionOk="0" h="20820" w="781">
                    <a:moveTo>
                      <a:pt x="1" y="1"/>
                    </a:moveTo>
                    <a:lnTo>
                      <a:pt x="1" y="20819"/>
                    </a:lnTo>
                    <a:cubicBezTo>
                      <a:pt x="258" y="20718"/>
                      <a:pt x="515" y="20625"/>
                      <a:pt x="780" y="20523"/>
                    </a:cubicBezTo>
                    <a:lnTo>
                      <a:pt x="780" y="297"/>
                    </a:lnTo>
                    <a:cubicBezTo>
                      <a:pt x="515"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7" name="Google Shape;1607;p35"/>
              <p:cNvSpPr/>
              <p:nvPr/>
            </p:nvSpPr>
            <p:spPr>
              <a:xfrm>
                <a:off x="2496725" y="3183950"/>
                <a:ext cx="19525" cy="498100"/>
              </a:xfrm>
              <a:custGeom>
                <a:rect b="b" l="l" r="r" t="t"/>
                <a:pathLst>
                  <a:path extrusionOk="0" h="19924" w="781">
                    <a:moveTo>
                      <a:pt x="1" y="1"/>
                    </a:moveTo>
                    <a:lnTo>
                      <a:pt x="1" y="19923"/>
                    </a:lnTo>
                    <a:cubicBezTo>
                      <a:pt x="258" y="19830"/>
                      <a:pt x="523" y="19736"/>
                      <a:pt x="780" y="19635"/>
                    </a:cubicBezTo>
                    <a:lnTo>
                      <a:pt x="780" y="289"/>
                    </a:lnTo>
                    <a:cubicBezTo>
                      <a:pt x="523"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8" name="Google Shape;1608;p35"/>
              <p:cNvSpPr/>
              <p:nvPr/>
            </p:nvSpPr>
            <p:spPr>
              <a:xfrm>
                <a:off x="2526350" y="3195075"/>
                <a:ext cx="19500" cy="476050"/>
              </a:xfrm>
              <a:custGeom>
                <a:rect b="b" l="l" r="r" t="t"/>
                <a:pathLst>
                  <a:path extrusionOk="0" h="19042" w="780">
                    <a:moveTo>
                      <a:pt x="0" y="0"/>
                    </a:moveTo>
                    <a:lnTo>
                      <a:pt x="0" y="19042"/>
                    </a:lnTo>
                    <a:cubicBezTo>
                      <a:pt x="265" y="18948"/>
                      <a:pt x="523" y="18855"/>
                      <a:pt x="780" y="18761"/>
                    </a:cubicBezTo>
                    <a:lnTo>
                      <a:pt x="780" y="273"/>
                    </a:lnTo>
                    <a:cubicBezTo>
                      <a:pt x="523" y="187"/>
                      <a:pt x="265"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9" name="Google Shape;1609;p35"/>
              <p:cNvSpPr/>
              <p:nvPr/>
            </p:nvSpPr>
            <p:spPr>
              <a:xfrm>
                <a:off x="2556175" y="3205600"/>
                <a:ext cx="19500" cy="455025"/>
              </a:xfrm>
              <a:custGeom>
                <a:rect b="b" l="l" r="r" t="t"/>
                <a:pathLst>
                  <a:path extrusionOk="0" h="18201" w="780">
                    <a:moveTo>
                      <a:pt x="0" y="0"/>
                    </a:moveTo>
                    <a:lnTo>
                      <a:pt x="0" y="18200"/>
                    </a:lnTo>
                    <a:cubicBezTo>
                      <a:pt x="257" y="18106"/>
                      <a:pt x="522" y="18021"/>
                      <a:pt x="779" y="17927"/>
                    </a:cubicBezTo>
                    <a:lnTo>
                      <a:pt x="779" y="265"/>
                    </a:lnTo>
                    <a:cubicBezTo>
                      <a:pt x="522" y="179"/>
                      <a:pt x="257"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0" name="Google Shape;1610;p35"/>
              <p:cNvSpPr/>
              <p:nvPr/>
            </p:nvSpPr>
            <p:spPr>
              <a:xfrm>
                <a:off x="2585775" y="3215725"/>
                <a:ext cx="19525" cy="434750"/>
              </a:xfrm>
              <a:custGeom>
                <a:rect b="b" l="l" r="r" t="t"/>
                <a:pathLst>
                  <a:path extrusionOk="0" h="17390" w="781">
                    <a:moveTo>
                      <a:pt x="1" y="0"/>
                    </a:moveTo>
                    <a:lnTo>
                      <a:pt x="1" y="17390"/>
                    </a:lnTo>
                    <a:cubicBezTo>
                      <a:pt x="266" y="17296"/>
                      <a:pt x="523" y="17210"/>
                      <a:pt x="780" y="17133"/>
                    </a:cubicBezTo>
                    <a:lnTo>
                      <a:pt x="780" y="258"/>
                    </a:lnTo>
                    <a:cubicBezTo>
                      <a:pt x="523" y="172"/>
                      <a:pt x="266" y="8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1" name="Google Shape;1611;p35"/>
              <p:cNvSpPr/>
              <p:nvPr/>
            </p:nvSpPr>
            <p:spPr>
              <a:xfrm>
                <a:off x="2615600" y="3225475"/>
                <a:ext cx="19500" cy="415250"/>
              </a:xfrm>
              <a:custGeom>
                <a:rect b="b" l="l" r="r" t="t"/>
                <a:pathLst>
                  <a:path extrusionOk="0" h="16610" w="780">
                    <a:moveTo>
                      <a:pt x="0" y="0"/>
                    </a:moveTo>
                    <a:lnTo>
                      <a:pt x="0" y="16610"/>
                    </a:lnTo>
                    <a:cubicBezTo>
                      <a:pt x="258" y="16524"/>
                      <a:pt x="523" y="16446"/>
                      <a:pt x="780" y="16361"/>
                    </a:cubicBezTo>
                    <a:lnTo>
                      <a:pt x="780" y="242"/>
                    </a:lnTo>
                    <a:cubicBezTo>
                      <a:pt x="523" y="164"/>
                      <a:pt x="258"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2" name="Google Shape;1612;p35"/>
              <p:cNvSpPr/>
              <p:nvPr/>
            </p:nvSpPr>
            <p:spPr>
              <a:xfrm>
                <a:off x="2645225" y="3234625"/>
                <a:ext cx="19500" cy="396750"/>
              </a:xfrm>
              <a:custGeom>
                <a:rect b="b" l="l" r="r" t="t"/>
                <a:pathLst>
                  <a:path extrusionOk="0" h="15870" w="780">
                    <a:moveTo>
                      <a:pt x="0" y="1"/>
                    </a:moveTo>
                    <a:lnTo>
                      <a:pt x="0" y="15870"/>
                    </a:lnTo>
                    <a:cubicBezTo>
                      <a:pt x="265" y="15792"/>
                      <a:pt x="522" y="15714"/>
                      <a:pt x="779" y="15644"/>
                    </a:cubicBezTo>
                    <a:lnTo>
                      <a:pt x="779" y="234"/>
                    </a:lnTo>
                    <a:cubicBezTo>
                      <a:pt x="522" y="156"/>
                      <a:pt x="265" y="8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3" name="Google Shape;1613;p35"/>
              <p:cNvSpPr/>
              <p:nvPr/>
            </p:nvSpPr>
            <p:spPr>
              <a:xfrm>
                <a:off x="2674825" y="3243400"/>
                <a:ext cx="19525" cy="379400"/>
              </a:xfrm>
              <a:custGeom>
                <a:rect b="b" l="l" r="r" t="t"/>
                <a:pathLst>
                  <a:path extrusionOk="0" h="15176" w="781">
                    <a:moveTo>
                      <a:pt x="1" y="0"/>
                    </a:moveTo>
                    <a:lnTo>
                      <a:pt x="1" y="15176"/>
                    </a:lnTo>
                    <a:cubicBezTo>
                      <a:pt x="266" y="15106"/>
                      <a:pt x="523" y="15036"/>
                      <a:pt x="780" y="14965"/>
                    </a:cubicBezTo>
                    <a:lnTo>
                      <a:pt x="780" y="211"/>
                    </a:lnTo>
                    <a:cubicBezTo>
                      <a:pt x="523" y="141"/>
                      <a:pt x="266" y="7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 name="Google Shape;1614;p35"/>
              <p:cNvSpPr/>
              <p:nvPr/>
            </p:nvSpPr>
            <p:spPr>
              <a:xfrm>
                <a:off x="2704650" y="3251200"/>
                <a:ext cx="19500" cy="363825"/>
              </a:xfrm>
              <a:custGeom>
                <a:rect b="b" l="l" r="r" t="t"/>
                <a:pathLst>
                  <a:path extrusionOk="0" h="14553" w="780">
                    <a:moveTo>
                      <a:pt x="0" y="0"/>
                    </a:moveTo>
                    <a:lnTo>
                      <a:pt x="0" y="14552"/>
                    </a:lnTo>
                    <a:cubicBezTo>
                      <a:pt x="265" y="14482"/>
                      <a:pt x="523" y="14420"/>
                      <a:pt x="780" y="14365"/>
                    </a:cubicBezTo>
                    <a:lnTo>
                      <a:pt x="780" y="187"/>
                    </a:lnTo>
                    <a:cubicBezTo>
                      <a:pt x="523" y="133"/>
                      <a:pt x="265" y="7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 name="Google Shape;1615;p35"/>
              <p:cNvSpPr/>
              <p:nvPr/>
            </p:nvSpPr>
            <p:spPr>
              <a:xfrm>
                <a:off x="2734275" y="3258200"/>
                <a:ext cx="19500" cy="349800"/>
              </a:xfrm>
              <a:custGeom>
                <a:rect b="b" l="l" r="r" t="t"/>
                <a:pathLst>
                  <a:path extrusionOk="0" h="13992" w="780">
                    <a:moveTo>
                      <a:pt x="0" y="1"/>
                    </a:moveTo>
                    <a:lnTo>
                      <a:pt x="0" y="13992"/>
                    </a:lnTo>
                    <a:cubicBezTo>
                      <a:pt x="265" y="13937"/>
                      <a:pt x="530" y="13882"/>
                      <a:pt x="780" y="13836"/>
                    </a:cubicBezTo>
                    <a:lnTo>
                      <a:pt x="780" y="157"/>
                    </a:lnTo>
                    <a:cubicBezTo>
                      <a:pt x="530" y="110"/>
                      <a:pt x="265"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 name="Google Shape;1616;p35"/>
              <p:cNvSpPr/>
              <p:nvPr/>
            </p:nvSpPr>
            <p:spPr>
              <a:xfrm>
                <a:off x="2764075" y="3263850"/>
                <a:ext cx="19525" cy="338500"/>
              </a:xfrm>
              <a:custGeom>
                <a:rect b="b" l="l" r="r" t="t"/>
                <a:pathLst>
                  <a:path extrusionOk="0" h="13540" w="781">
                    <a:moveTo>
                      <a:pt x="1" y="1"/>
                    </a:moveTo>
                    <a:lnTo>
                      <a:pt x="1" y="13540"/>
                    </a:lnTo>
                    <a:cubicBezTo>
                      <a:pt x="266" y="13493"/>
                      <a:pt x="523" y="13454"/>
                      <a:pt x="780" y="13415"/>
                    </a:cubicBezTo>
                    <a:lnTo>
                      <a:pt x="780" y="118"/>
                    </a:lnTo>
                    <a:cubicBezTo>
                      <a:pt x="523" y="86"/>
                      <a:pt x="266" y="47"/>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 name="Google Shape;1617;p35"/>
              <p:cNvSpPr/>
              <p:nvPr/>
            </p:nvSpPr>
            <p:spPr>
              <a:xfrm>
                <a:off x="2793700" y="3268150"/>
                <a:ext cx="19500" cy="329925"/>
              </a:xfrm>
              <a:custGeom>
                <a:rect b="b" l="l" r="r" t="t"/>
                <a:pathLst>
                  <a:path extrusionOk="0" h="13197" w="780">
                    <a:moveTo>
                      <a:pt x="0" y="0"/>
                    </a:moveTo>
                    <a:lnTo>
                      <a:pt x="0" y="13196"/>
                    </a:lnTo>
                    <a:cubicBezTo>
                      <a:pt x="273" y="13173"/>
                      <a:pt x="530" y="13149"/>
                      <a:pt x="780" y="13141"/>
                    </a:cubicBezTo>
                    <a:lnTo>
                      <a:pt x="780" y="55"/>
                    </a:lnTo>
                    <a:cubicBezTo>
                      <a:pt x="530" y="47"/>
                      <a:pt x="273" y="2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8" name="Google Shape;1618;p35"/>
              <p:cNvSpPr/>
              <p:nvPr/>
            </p:nvSpPr>
            <p:spPr>
              <a:xfrm>
                <a:off x="2823325" y="3268925"/>
                <a:ext cx="19500" cy="328350"/>
              </a:xfrm>
              <a:custGeom>
                <a:rect b="b" l="l" r="r" t="t"/>
                <a:pathLst>
                  <a:path extrusionOk="0" h="13134" w="780">
                    <a:moveTo>
                      <a:pt x="780" y="0"/>
                    </a:moveTo>
                    <a:cubicBezTo>
                      <a:pt x="507" y="24"/>
                      <a:pt x="250" y="32"/>
                      <a:pt x="0" y="32"/>
                    </a:cubicBezTo>
                    <a:lnTo>
                      <a:pt x="0" y="13103"/>
                    </a:lnTo>
                    <a:cubicBezTo>
                      <a:pt x="250" y="13103"/>
                      <a:pt x="507" y="13110"/>
                      <a:pt x="780" y="1313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9" name="Google Shape;1619;p35"/>
              <p:cNvSpPr/>
              <p:nvPr/>
            </p:nvSpPr>
            <p:spPr>
              <a:xfrm>
                <a:off x="2853125" y="3265600"/>
                <a:ext cx="19525" cy="335000"/>
              </a:xfrm>
              <a:custGeom>
                <a:rect b="b" l="l" r="r" t="t"/>
                <a:pathLst>
                  <a:path extrusionOk="0" h="13400" w="781">
                    <a:moveTo>
                      <a:pt x="780" y="1"/>
                    </a:moveTo>
                    <a:cubicBezTo>
                      <a:pt x="507" y="40"/>
                      <a:pt x="250" y="71"/>
                      <a:pt x="1" y="102"/>
                    </a:cubicBezTo>
                    <a:lnTo>
                      <a:pt x="1" y="13298"/>
                    </a:lnTo>
                    <a:cubicBezTo>
                      <a:pt x="250" y="13329"/>
                      <a:pt x="507" y="13360"/>
                      <a:pt x="780" y="1339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 name="Google Shape;1620;p35"/>
              <p:cNvSpPr/>
              <p:nvPr/>
            </p:nvSpPr>
            <p:spPr>
              <a:xfrm>
                <a:off x="2882750" y="3260350"/>
                <a:ext cx="19500" cy="345500"/>
              </a:xfrm>
              <a:custGeom>
                <a:rect b="b" l="l" r="r" t="t"/>
                <a:pathLst>
                  <a:path extrusionOk="0" h="13820" w="780">
                    <a:moveTo>
                      <a:pt x="780" y="0"/>
                    </a:moveTo>
                    <a:cubicBezTo>
                      <a:pt x="515" y="55"/>
                      <a:pt x="250" y="102"/>
                      <a:pt x="0" y="141"/>
                    </a:cubicBezTo>
                    <a:lnTo>
                      <a:pt x="0" y="13680"/>
                    </a:lnTo>
                    <a:cubicBezTo>
                      <a:pt x="250" y="13718"/>
                      <a:pt x="515" y="13765"/>
                      <a:pt x="780" y="138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1" name="Google Shape;1621;p35"/>
              <p:cNvSpPr/>
              <p:nvPr/>
            </p:nvSpPr>
            <p:spPr>
              <a:xfrm>
                <a:off x="2912375" y="3253725"/>
                <a:ext cx="19500" cy="358750"/>
              </a:xfrm>
              <a:custGeom>
                <a:rect b="b" l="l" r="r" t="t"/>
                <a:pathLst>
                  <a:path extrusionOk="0" h="14350" w="780">
                    <a:moveTo>
                      <a:pt x="780" y="0"/>
                    </a:moveTo>
                    <a:cubicBezTo>
                      <a:pt x="515" y="63"/>
                      <a:pt x="257" y="125"/>
                      <a:pt x="0" y="180"/>
                    </a:cubicBezTo>
                    <a:lnTo>
                      <a:pt x="0" y="14171"/>
                    </a:lnTo>
                    <a:cubicBezTo>
                      <a:pt x="257" y="14225"/>
                      <a:pt x="515" y="14287"/>
                      <a:pt x="780" y="143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2" name="Google Shape;1622;p35"/>
              <p:cNvSpPr/>
              <p:nvPr/>
            </p:nvSpPr>
            <p:spPr>
              <a:xfrm>
                <a:off x="2942175" y="3246125"/>
                <a:ext cx="19525" cy="373950"/>
              </a:xfrm>
              <a:custGeom>
                <a:rect b="b" l="l" r="r" t="t"/>
                <a:pathLst>
                  <a:path extrusionOk="0" h="14958" w="781">
                    <a:moveTo>
                      <a:pt x="780" y="0"/>
                    </a:moveTo>
                    <a:cubicBezTo>
                      <a:pt x="515" y="71"/>
                      <a:pt x="258" y="141"/>
                      <a:pt x="1" y="203"/>
                    </a:cubicBezTo>
                    <a:lnTo>
                      <a:pt x="1" y="14755"/>
                    </a:lnTo>
                    <a:cubicBezTo>
                      <a:pt x="258" y="14817"/>
                      <a:pt x="515" y="14888"/>
                      <a:pt x="780" y="1495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 name="Google Shape;1623;p35"/>
              <p:cNvSpPr/>
              <p:nvPr/>
            </p:nvSpPr>
            <p:spPr>
              <a:xfrm>
                <a:off x="2971800" y="3237750"/>
                <a:ext cx="19500" cy="390700"/>
              </a:xfrm>
              <a:custGeom>
                <a:rect b="b" l="l" r="r" t="t"/>
                <a:pathLst>
                  <a:path extrusionOk="0" h="15628" w="780">
                    <a:moveTo>
                      <a:pt x="780" y="0"/>
                    </a:moveTo>
                    <a:cubicBezTo>
                      <a:pt x="515" y="78"/>
                      <a:pt x="258" y="148"/>
                      <a:pt x="0" y="226"/>
                    </a:cubicBezTo>
                    <a:lnTo>
                      <a:pt x="0" y="15402"/>
                    </a:lnTo>
                    <a:cubicBezTo>
                      <a:pt x="258" y="15472"/>
                      <a:pt x="515" y="15550"/>
                      <a:pt x="780" y="1562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4" name="Google Shape;1624;p35"/>
              <p:cNvSpPr/>
              <p:nvPr/>
            </p:nvSpPr>
            <p:spPr>
              <a:xfrm>
                <a:off x="3001600" y="3228775"/>
                <a:ext cx="19525" cy="408650"/>
              </a:xfrm>
              <a:custGeom>
                <a:rect b="b" l="l" r="r" t="t"/>
                <a:pathLst>
                  <a:path extrusionOk="0" h="16346" w="781">
                    <a:moveTo>
                      <a:pt x="780" y="1"/>
                    </a:moveTo>
                    <a:cubicBezTo>
                      <a:pt x="515" y="79"/>
                      <a:pt x="258" y="157"/>
                      <a:pt x="1" y="235"/>
                    </a:cubicBezTo>
                    <a:lnTo>
                      <a:pt x="1" y="16104"/>
                    </a:lnTo>
                    <a:cubicBezTo>
                      <a:pt x="258" y="16182"/>
                      <a:pt x="515" y="16268"/>
                      <a:pt x="780" y="1634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5" name="Google Shape;1625;p35"/>
              <p:cNvSpPr/>
              <p:nvPr/>
            </p:nvSpPr>
            <p:spPr>
              <a:xfrm>
                <a:off x="3031225" y="3219225"/>
                <a:ext cx="19525" cy="427750"/>
              </a:xfrm>
              <a:custGeom>
                <a:rect b="b" l="l" r="r" t="t"/>
                <a:pathLst>
                  <a:path extrusionOk="0" h="17110" w="781">
                    <a:moveTo>
                      <a:pt x="780" y="1"/>
                    </a:moveTo>
                    <a:cubicBezTo>
                      <a:pt x="515" y="86"/>
                      <a:pt x="258" y="172"/>
                      <a:pt x="1" y="250"/>
                    </a:cubicBezTo>
                    <a:lnTo>
                      <a:pt x="1" y="16860"/>
                    </a:lnTo>
                    <a:cubicBezTo>
                      <a:pt x="258" y="16938"/>
                      <a:pt x="515" y="17024"/>
                      <a:pt x="780" y="171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6" name="Google Shape;1626;p35"/>
              <p:cNvSpPr/>
              <p:nvPr/>
            </p:nvSpPr>
            <p:spPr>
              <a:xfrm>
                <a:off x="3060850" y="3209100"/>
                <a:ext cx="19500" cy="448000"/>
              </a:xfrm>
              <a:custGeom>
                <a:rect b="b" l="l" r="r" t="t"/>
                <a:pathLst>
                  <a:path extrusionOk="0" h="17920" w="780">
                    <a:moveTo>
                      <a:pt x="780" y="0"/>
                    </a:moveTo>
                    <a:cubicBezTo>
                      <a:pt x="523" y="94"/>
                      <a:pt x="258" y="180"/>
                      <a:pt x="0" y="265"/>
                    </a:cubicBezTo>
                    <a:lnTo>
                      <a:pt x="0" y="17655"/>
                    </a:lnTo>
                    <a:cubicBezTo>
                      <a:pt x="258" y="17740"/>
                      <a:pt x="523" y="17826"/>
                      <a:pt x="780" y="179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 name="Google Shape;1627;p35"/>
              <p:cNvSpPr/>
              <p:nvPr/>
            </p:nvSpPr>
            <p:spPr>
              <a:xfrm>
                <a:off x="3090675" y="3198575"/>
                <a:ext cx="19500" cy="468850"/>
              </a:xfrm>
              <a:custGeom>
                <a:rect b="b" l="l" r="r" t="t"/>
                <a:pathLst>
                  <a:path extrusionOk="0" h="18754" w="780">
                    <a:moveTo>
                      <a:pt x="779" y="1"/>
                    </a:moveTo>
                    <a:cubicBezTo>
                      <a:pt x="514" y="94"/>
                      <a:pt x="257" y="188"/>
                      <a:pt x="0" y="281"/>
                    </a:cubicBezTo>
                    <a:lnTo>
                      <a:pt x="0" y="18481"/>
                    </a:lnTo>
                    <a:cubicBezTo>
                      <a:pt x="257" y="18575"/>
                      <a:pt x="514" y="18660"/>
                      <a:pt x="779" y="18754"/>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8" name="Google Shape;1628;p35"/>
              <p:cNvSpPr/>
              <p:nvPr/>
            </p:nvSpPr>
            <p:spPr>
              <a:xfrm>
                <a:off x="3120275" y="3187850"/>
                <a:ext cx="19525" cy="490500"/>
              </a:xfrm>
              <a:custGeom>
                <a:rect b="b" l="l" r="r" t="t"/>
                <a:pathLst>
                  <a:path extrusionOk="0" h="19620" w="781">
                    <a:moveTo>
                      <a:pt x="780" y="1"/>
                    </a:moveTo>
                    <a:cubicBezTo>
                      <a:pt x="523" y="94"/>
                      <a:pt x="258" y="188"/>
                      <a:pt x="1" y="289"/>
                    </a:cubicBezTo>
                    <a:lnTo>
                      <a:pt x="1" y="19331"/>
                    </a:lnTo>
                    <a:cubicBezTo>
                      <a:pt x="258" y="19424"/>
                      <a:pt x="523" y="19526"/>
                      <a:pt x="780" y="196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9" name="Google Shape;1629;p35"/>
              <p:cNvSpPr/>
              <p:nvPr/>
            </p:nvSpPr>
            <p:spPr>
              <a:xfrm>
                <a:off x="3149900" y="3176750"/>
                <a:ext cx="19500" cy="512700"/>
              </a:xfrm>
              <a:custGeom>
                <a:rect b="b" l="l" r="r" t="t"/>
                <a:pathLst>
                  <a:path extrusionOk="0" h="20508" w="780">
                    <a:moveTo>
                      <a:pt x="780" y="1"/>
                    </a:moveTo>
                    <a:cubicBezTo>
                      <a:pt x="523" y="94"/>
                      <a:pt x="266" y="195"/>
                      <a:pt x="1" y="289"/>
                    </a:cubicBezTo>
                    <a:lnTo>
                      <a:pt x="1" y="20211"/>
                    </a:lnTo>
                    <a:cubicBezTo>
                      <a:pt x="266" y="20313"/>
                      <a:pt x="523" y="20406"/>
                      <a:pt x="780" y="2050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0" name="Google Shape;1630;p35"/>
              <p:cNvSpPr/>
              <p:nvPr/>
            </p:nvSpPr>
            <p:spPr>
              <a:xfrm>
                <a:off x="3179725" y="3165250"/>
                <a:ext cx="19500" cy="535700"/>
              </a:xfrm>
              <a:custGeom>
                <a:rect b="b" l="l" r="r" t="t"/>
                <a:pathLst>
                  <a:path extrusionOk="0" h="21428" w="780">
                    <a:moveTo>
                      <a:pt x="779" y="1"/>
                    </a:moveTo>
                    <a:cubicBezTo>
                      <a:pt x="522" y="102"/>
                      <a:pt x="257" y="203"/>
                      <a:pt x="0" y="305"/>
                    </a:cubicBezTo>
                    <a:lnTo>
                      <a:pt x="0" y="21123"/>
                    </a:lnTo>
                    <a:cubicBezTo>
                      <a:pt x="257" y="21225"/>
                      <a:pt x="522" y="21326"/>
                      <a:pt x="779" y="21427"/>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1" name="Google Shape;1631;p35"/>
              <p:cNvSpPr/>
              <p:nvPr/>
            </p:nvSpPr>
            <p:spPr>
              <a:xfrm>
                <a:off x="3209325" y="3153575"/>
                <a:ext cx="19525" cy="559075"/>
              </a:xfrm>
              <a:custGeom>
                <a:rect b="b" l="l" r="r" t="t"/>
                <a:pathLst>
                  <a:path extrusionOk="0" h="22363" w="781">
                    <a:moveTo>
                      <a:pt x="780" y="0"/>
                    </a:moveTo>
                    <a:cubicBezTo>
                      <a:pt x="523" y="101"/>
                      <a:pt x="266" y="203"/>
                      <a:pt x="1" y="312"/>
                    </a:cubicBezTo>
                    <a:lnTo>
                      <a:pt x="1" y="22050"/>
                    </a:lnTo>
                    <a:cubicBezTo>
                      <a:pt x="266" y="22152"/>
                      <a:pt x="523" y="22261"/>
                      <a:pt x="780" y="2236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2" name="Google Shape;1632;p35"/>
              <p:cNvSpPr/>
              <p:nvPr/>
            </p:nvSpPr>
            <p:spPr>
              <a:xfrm>
                <a:off x="3239150" y="3141675"/>
                <a:ext cx="19500" cy="582850"/>
              </a:xfrm>
              <a:custGeom>
                <a:rect b="b" l="l" r="r" t="t"/>
                <a:pathLst>
                  <a:path extrusionOk="0" h="23314" w="780">
                    <a:moveTo>
                      <a:pt x="780" y="1"/>
                    </a:moveTo>
                    <a:cubicBezTo>
                      <a:pt x="515" y="102"/>
                      <a:pt x="258" y="211"/>
                      <a:pt x="0" y="312"/>
                    </a:cubicBezTo>
                    <a:lnTo>
                      <a:pt x="0" y="23002"/>
                    </a:lnTo>
                    <a:cubicBezTo>
                      <a:pt x="258" y="23103"/>
                      <a:pt x="515" y="23212"/>
                      <a:pt x="780" y="233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3" name="Google Shape;1633;p35"/>
              <p:cNvSpPr/>
              <p:nvPr/>
            </p:nvSpPr>
            <p:spPr>
              <a:xfrm>
                <a:off x="3268775" y="3129400"/>
                <a:ext cx="19500" cy="607400"/>
              </a:xfrm>
              <a:custGeom>
                <a:rect b="b" l="l" r="r" t="t"/>
                <a:pathLst>
                  <a:path extrusionOk="0" h="24296" w="780">
                    <a:moveTo>
                      <a:pt x="780" y="1"/>
                    </a:moveTo>
                    <a:cubicBezTo>
                      <a:pt x="522" y="110"/>
                      <a:pt x="265" y="219"/>
                      <a:pt x="0" y="320"/>
                    </a:cubicBezTo>
                    <a:lnTo>
                      <a:pt x="0" y="23976"/>
                    </a:lnTo>
                    <a:cubicBezTo>
                      <a:pt x="265" y="24077"/>
                      <a:pt x="522" y="24187"/>
                      <a:pt x="780" y="2429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4" name="Google Shape;1634;p35"/>
              <p:cNvSpPr/>
              <p:nvPr/>
            </p:nvSpPr>
            <p:spPr>
              <a:xfrm>
                <a:off x="3298375" y="3116925"/>
                <a:ext cx="19525" cy="632150"/>
              </a:xfrm>
              <a:custGeom>
                <a:rect b="b" l="l" r="r" t="t"/>
                <a:pathLst>
                  <a:path extrusionOk="0" h="25286" w="781">
                    <a:moveTo>
                      <a:pt x="780" y="1"/>
                    </a:moveTo>
                    <a:cubicBezTo>
                      <a:pt x="523" y="110"/>
                      <a:pt x="266" y="219"/>
                      <a:pt x="1" y="328"/>
                    </a:cubicBezTo>
                    <a:lnTo>
                      <a:pt x="1" y="24966"/>
                    </a:lnTo>
                    <a:cubicBezTo>
                      <a:pt x="266" y="25075"/>
                      <a:pt x="523" y="25184"/>
                      <a:pt x="780" y="252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 name="Google Shape;1635;p35"/>
              <p:cNvSpPr/>
              <p:nvPr/>
            </p:nvSpPr>
            <p:spPr>
              <a:xfrm>
                <a:off x="3328200" y="3104450"/>
                <a:ext cx="19500" cy="657300"/>
              </a:xfrm>
              <a:custGeom>
                <a:rect b="b" l="l" r="r" t="t"/>
                <a:pathLst>
                  <a:path extrusionOk="0" h="26292" w="780">
                    <a:moveTo>
                      <a:pt x="780" y="1"/>
                    </a:moveTo>
                    <a:cubicBezTo>
                      <a:pt x="523" y="110"/>
                      <a:pt x="258" y="219"/>
                      <a:pt x="0" y="328"/>
                    </a:cubicBezTo>
                    <a:lnTo>
                      <a:pt x="0" y="25964"/>
                    </a:lnTo>
                    <a:cubicBezTo>
                      <a:pt x="258" y="26073"/>
                      <a:pt x="523" y="26182"/>
                      <a:pt x="780" y="2629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6" name="Google Shape;1636;p35"/>
              <p:cNvSpPr/>
              <p:nvPr/>
            </p:nvSpPr>
            <p:spPr>
              <a:xfrm>
                <a:off x="3357825" y="3091600"/>
                <a:ext cx="19500" cy="683000"/>
              </a:xfrm>
              <a:custGeom>
                <a:rect b="b" l="l" r="r" t="t"/>
                <a:pathLst>
                  <a:path extrusionOk="0" h="27320" w="780">
                    <a:moveTo>
                      <a:pt x="780" y="0"/>
                    </a:moveTo>
                    <a:cubicBezTo>
                      <a:pt x="522" y="110"/>
                      <a:pt x="265" y="226"/>
                      <a:pt x="0" y="336"/>
                    </a:cubicBezTo>
                    <a:lnTo>
                      <a:pt x="0" y="26985"/>
                    </a:lnTo>
                    <a:cubicBezTo>
                      <a:pt x="265" y="27094"/>
                      <a:pt x="522" y="27211"/>
                      <a:pt x="780" y="273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7" name="Google Shape;1637;p35"/>
              <p:cNvSpPr/>
              <p:nvPr/>
            </p:nvSpPr>
            <p:spPr>
              <a:xfrm>
                <a:off x="3387425" y="3078550"/>
                <a:ext cx="19525" cy="709100"/>
              </a:xfrm>
              <a:custGeom>
                <a:rect b="b" l="l" r="r" t="t"/>
                <a:pathLst>
                  <a:path extrusionOk="0" h="28364" w="781">
                    <a:moveTo>
                      <a:pt x="780" y="0"/>
                    </a:moveTo>
                    <a:cubicBezTo>
                      <a:pt x="531" y="117"/>
                      <a:pt x="274" y="226"/>
                      <a:pt x="1" y="343"/>
                    </a:cubicBezTo>
                    <a:lnTo>
                      <a:pt x="1" y="28021"/>
                    </a:lnTo>
                    <a:cubicBezTo>
                      <a:pt x="274" y="28138"/>
                      <a:pt x="531" y="28247"/>
                      <a:pt x="780" y="2836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8" name="Google Shape;1638;p35"/>
              <p:cNvSpPr/>
              <p:nvPr/>
            </p:nvSpPr>
            <p:spPr>
              <a:xfrm>
                <a:off x="3417250" y="3065475"/>
                <a:ext cx="19500" cy="735250"/>
              </a:xfrm>
              <a:custGeom>
                <a:rect b="b" l="l" r="r" t="t"/>
                <a:pathLst>
                  <a:path extrusionOk="0" h="29410" w="780">
                    <a:moveTo>
                      <a:pt x="780" y="1"/>
                    </a:moveTo>
                    <a:cubicBezTo>
                      <a:pt x="530" y="110"/>
                      <a:pt x="265" y="227"/>
                      <a:pt x="0" y="344"/>
                    </a:cubicBezTo>
                    <a:lnTo>
                      <a:pt x="0" y="29066"/>
                    </a:lnTo>
                    <a:cubicBezTo>
                      <a:pt x="265" y="29183"/>
                      <a:pt x="530" y="29300"/>
                      <a:pt x="780" y="294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9" name="Google Shape;1639;p35"/>
              <p:cNvSpPr/>
              <p:nvPr/>
            </p:nvSpPr>
            <p:spPr>
              <a:xfrm>
                <a:off x="3446875" y="3052050"/>
                <a:ext cx="19500" cy="762100"/>
              </a:xfrm>
              <a:custGeom>
                <a:rect b="b" l="l" r="r" t="t"/>
                <a:pathLst>
                  <a:path extrusionOk="0" h="30484" w="780">
                    <a:moveTo>
                      <a:pt x="780" y="0"/>
                    </a:moveTo>
                    <a:cubicBezTo>
                      <a:pt x="530" y="109"/>
                      <a:pt x="273" y="234"/>
                      <a:pt x="0" y="351"/>
                    </a:cubicBezTo>
                    <a:lnTo>
                      <a:pt x="0" y="30133"/>
                    </a:lnTo>
                    <a:cubicBezTo>
                      <a:pt x="273" y="30250"/>
                      <a:pt x="530" y="30367"/>
                      <a:pt x="780" y="3048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0" name="Google Shape;1640;p35"/>
              <p:cNvSpPr/>
              <p:nvPr/>
            </p:nvSpPr>
            <p:spPr>
              <a:xfrm>
                <a:off x="3476675" y="3038400"/>
                <a:ext cx="19525" cy="789200"/>
              </a:xfrm>
              <a:custGeom>
                <a:rect b="b" l="l" r="r" t="t"/>
                <a:pathLst>
                  <a:path extrusionOk="0" h="31568" w="781">
                    <a:moveTo>
                      <a:pt x="780" y="1"/>
                    </a:moveTo>
                    <a:cubicBezTo>
                      <a:pt x="539" y="117"/>
                      <a:pt x="274" y="234"/>
                      <a:pt x="1" y="359"/>
                    </a:cubicBezTo>
                    <a:lnTo>
                      <a:pt x="1" y="31217"/>
                    </a:lnTo>
                    <a:cubicBezTo>
                      <a:pt x="274" y="31342"/>
                      <a:pt x="539" y="31459"/>
                      <a:pt x="780" y="3156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1" name="Google Shape;1641;p35"/>
              <p:cNvSpPr/>
              <p:nvPr/>
            </p:nvSpPr>
            <p:spPr>
              <a:xfrm>
                <a:off x="3506300" y="3024750"/>
                <a:ext cx="19500" cy="816700"/>
              </a:xfrm>
              <a:custGeom>
                <a:rect b="b" l="l" r="r" t="t"/>
                <a:pathLst>
                  <a:path extrusionOk="0" h="32668" w="780">
                    <a:moveTo>
                      <a:pt x="780" y="1"/>
                    </a:moveTo>
                    <a:cubicBezTo>
                      <a:pt x="562" y="102"/>
                      <a:pt x="304" y="219"/>
                      <a:pt x="0" y="360"/>
                    </a:cubicBezTo>
                    <a:lnTo>
                      <a:pt x="0" y="32309"/>
                    </a:lnTo>
                    <a:cubicBezTo>
                      <a:pt x="304" y="32449"/>
                      <a:pt x="562" y="32566"/>
                      <a:pt x="780" y="3266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2" name="Google Shape;1642;p35"/>
              <p:cNvSpPr/>
              <p:nvPr/>
            </p:nvSpPr>
            <p:spPr>
              <a:xfrm>
                <a:off x="3535925" y="3016200"/>
                <a:ext cx="8000" cy="833825"/>
              </a:xfrm>
              <a:custGeom>
                <a:rect b="b" l="l" r="r" t="t"/>
                <a:pathLst>
                  <a:path extrusionOk="0" h="33353" w="320">
                    <a:moveTo>
                      <a:pt x="320" y="0"/>
                    </a:moveTo>
                    <a:cubicBezTo>
                      <a:pt x="320" y="0"/>
                      <a:pt x="211" y="55"/>
                      <a:pt x="0" y="148"/>
                    </a:cubicBezTo>
                    <a:lnTo>
                      <a:pt x="0" y="33204"/>
                    </a:lnTo>
                    <a:cubicBezTo>
                      <a:pt x="211" y="33298"/>
                      <a:pt x="320" y="33352"/>
                      <a:pt x="320" y="33352"/>
                    </a:cubicBezTo>
                    <a:lnTo>
                      <a:pt x="32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43" name="Google Shape;1643;p35"/>
            <p:cNvGrpSpPr/>
            <p:nvPr/>
          </p:nvGrpSpPr>
          <p:grpSpPr>
            <a:xfrm flipH="1">
              <a:off x="4571876" y="2867054"/>
              <a:ext cx="4572051" cy="1900287"/>
              <a:chOff x="2110725" y="3016200"/>
              <a:chExt cx="1433200" cy="833825"/>
            </a:xfrm>
          </p:grpSpPr>
          <p:sp>
            <p:nvSpPr>
              <p:cNvPr id="1644" name="Google Shape;1644;p35"/>
              <p:cNvSpPr/>
              <p:nvPr/>
            </p:nvSpPr>
            <p:spPr>
              <a:xfrm>
                <a:off x="2110725" y="3019900"/>
                <a:ext cx="19500" cy="826425"/>
              </a:xfrm>
              <a:custGeom>
                <a:rect b="b" l="l" r="r" t="t"/>
                <a:pathLst>
                  <a:path extrusionOk="0" h="33057" w="780">
                    <a:moveTo>
                      <a:pt x="0" y="0"/>
                    </a:moveTo>
                    <a:lnTo>
                      <a:pt x="0" y="33056"/>
                    </a:lnTo>
                    <a:cubicBezTo>
                      <a:pt x="187" y="32970"/>
                      <a:pt x="452" y="32846"/>
                      <a:pt x="779" y="32690"/>
                    </a:cubicBezTo>
                    <a:lnTo>
                      <a:pt x="779" y="366"/>
                    </a:lnTo>
                    <a:cubicBezTo>
                      <a:pt x="452" y="211"/>
                      <a:pt x="187"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5" name="Google Shape;1645;p35"/>
              <p:cNvSpPr/>
              <p:nvPr/>
            </p:nvSpPr>
            <p:spPr>
              <a:xfrm>
                <a:off x="2140525" y="3033725"/>
                <a:ext cx="19525" cy="798750"/>
              </a:xfrm>
              <a:custGeom>
                <a:rect b="b" l="l" r="r" t="t"/>
                <a:pathLst>
                  <a:path extrusionOk="0" h="31950" w="781">
                    <a:moveTo>
                      <a:pt x="1" y="1"/>
                    </a:moveTo>
                    <a:lnTo>
                      <a:pt x="1" y="31950"/>
                    </a:lnTo>
                    <a:cubicBezTo>
                      <a:pt x="234" y="31841"/>
                      <a:pt x="492" y="31716"/>
                      <a:pt x="780" y="31591"/>
                    </a:cubicBezTo>
                    <a:lnTo>
                      <a:pt x="780" y="359"/>
                    </a:lnTo>
                    <a:cubicBezTo>
                      <a:pt x="492" y="234"/>
                      <a:pt x="234" y="110"/>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 name="Google Shape;1646;p35"/>
              <p:cNvSpPr/>
              <p:nvPr/>
            </p:nvSpPr>
            <p:spPr>
              <a:xfrm>
                <a:off x="2170150" y="3047375"/>
                <a:ext cx="19500" cy="771475"/>
              </a:xfrm>
              <a:custGeom>
                <a:rect b="b" l="l" r="r" t="t"/>
                <a:pathLst>
                  <a:path extrusionOk="0" h="30859" w="780">
                    <a:moveTo>
                      <a:pt x="0" y="0"/>
                    </a:moveTo>
                    <a:lnTo>
                      <a:pt x="0" y="30858"/>
                    </a:lnTo>
                    <a:cubicBezTo>
                      <a:pt x="242" y="30741"/>
                      <a:pt x="507" y="30624"/>
                      <a:pt x="780" y="30500"/>
                    </a:cubicBezTo>
                    <a:lnTo>
                      <a:pt x="780" y="359"/>
                    </a:lnTo>
                    <a:cubicBezTo>
                      <a:pt x="507" y="234"/>
                      <a:pt x="242" y="117"/>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 name="Google Shape;1647;p35"/>
              <p:cNvSpPr/>
              <p:nvPr/>
            </p:nvSpPr>
            <p:spPr>
              <a:xfrm>
                <a:off x="2199775" y="3060800"/>
                <a:ext cx="19500" cy="744600"/>
              </a:xfrm>
              <a:custGeom>
                <a:rect b="b" l="l" r="r" t="t"/>
                <a:pathLst>
                  <a:path extrusionOk="0" h="29784" w="780">
                    <a:moveTo>
                      <a:pt x="0" y="1"/>
                    </a:moveTo>
                    <a:lnTo>
                      <a:pt x="0" y="29783"/>
                    </a:lnTo>
                    <a:cubicBezTo>
                      <a:pt x="250" y="29666"/>
                      <a:pt x="515" y="29549"/>
                      <a:pt x="780" y="29432"/>
                    </a:cubicBezTo>
                    <a:lnTo>
                      <a:pt x="780" y="352"/>
                    </a:lnTo>
                    <a:cubicBezTo>
                      <a:pt x="515" y="235"/>
                      <a:pt x="250" y="118"/>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8" name="Google Shape;1648;p35"/>
              <p:cNvSpPr/>
              <p:nvPr/>
            </p:nvSpPr>
            <p:spPr>
              <a:xfrm>
                <a:off x="2229575" y="3074050"/>
                <a:ext cx="19525" cy="718100"/>
              </a:xfrm>
              <a:custGeom>
                <a:rect b="b" l="l" r="r" t="t"/>
                <a:pathLst>
                  <a:path extrusionOk="0" h="28724" w="781">
                    <a:moveTo>
                      <a:pt x="1" y="1"/>
                    </a:moveTo>
                    <a:lnTo>
                      <a:pt x="1" y="28723"/>
                    </a:lnTo>
                    <a:cubicBezTo>
                      <a:pt x="250" y="28606"/>
                      <a:pt x="507" y="28497"/>
                      <a:pt x="780" y="28380"/>
                    </a:cubicBezTo>
                    <a:lnTo>
                      <a:pt x="780" y="344"/>
                    </a:lnTo>
                    <a:cubicBezTo>
                      <a:pt x="507" y="227"/>
                      <a:pt x="250"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9" name="Google Shape;1649;p35"/>
              <p:cNvSpPr/>
              <p:nvPr/>
            </p:nvSpPr>
            <p:spPr>
              <a:xfrm>
                <a:off x="2259200" y="3087125"/>
                <a:ext cx="19500" cy="691950"/>
              </a:xfrm>
              <a:custGeom>
                <a:rect b="b" l="l" r="r" t="t"/>
                <a:pathLst>
                  <a:path extrusionOk="0" h="27678" w="780">
                    <a:moveTo>
                      <a:pt x="0" y="0"/>
                    </a:moveTo>
                    <a:lnTo>
                      <a:pt x="0" y="27678"/>
                    </a:lnTo>
                    <a:cubicBezTo>
                      <a:pt x="258" y="27561"/>
                      <a:pt x="515" y="27452"/>
                      <a:pt x="780" y="27335"/>
                    </a:cubicBezTo>
                    <a:lnTo>
                      <a:pt x="780" y="343"/>
                    </a:lnTo>
                    <a:cubicBezTo>
                      <a:pt x="515" y="226"/>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 name="Google Shape;1650;p35"/>
              <p:cNvSpPr/>
              <p:nvPr/>
            </p:nvSpPr>
            <p:spPr>
              <a:xfrm>
                <a:off x="2288825" y="3099975"/>
                <a:ext cx="19500" cy="666250"/>
              </a:xfrm>
              <a:custGeom>
                <a:rect b="b" l="l" r="r" t="t"/>
                <a:pathLst>
                  <a:path extrusionOk="0" h="26650" w="780">
                    <a:moveTo>
                      <a:pt x="0" y="1"/>
                    </a:moveTo>
                    <a:lnTo>
                      <a:pt x="0" y="26650"/>
                    </a:lnTo>
                    <a:cubicBezTo>
                      <a:pt x="257" y="26533"/>
                      <a:pt x="522" y="26424"/>
                      <a:pt x="780" y="26314"/>
                    </a:cubicBezTo>
                    <a:lnTo>
                      <a:pt x="780" y="336"/>
                    </a:lnTo>
                    <a:cubicBezTo>
                      <a:pt x="522" y="227"/>
                      <a:pt x="257"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 name="Google Shape;1651;p35"/>
              <p:cNvSpPr/>
              <p:nvPr/>
            </p:nvSpPr>
            <p:spPr>
              <a:xfrm>
                <a:off x="2318625" y="3112650"/>
                <a:ext cx="19525" cy="640900"/>
              </a:xfrm>
              <a:custGeom>
                <a:rect b="b" l="l" r="r" t="t"/>
                <a:pathLst>
                  <a:path extrusionOk="0" h="25636" w="781">
                    <a:moveTo>
                      <a:pt x="1" y="0"/>
                    </a:moveTo>
                    <a:lnTo>
                      <a:pt x="1" y="25636"/>
                    </a:lnTo>
                    <a:cubicBezTo>
                      <a:pt x="258" y="25527"/>
                      <a:pt x="515" y="25418"/>
                      <a:pt x="780" y="25301"/>
                    </a:cubicBezTo>
                    <a:lnTo>
                      <a:pt x="780" y="328"/>
                    </a:lnTo>
                    <a:cubicBezTo>
                      <a:pt x="515" y="218"/>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 name="Google Shape;1652;p35"/>
              <p:cNvSpPr/>
              <p:nvPr/>
            </p:nvSpPr>
            <p:spPr>
              <a:xfrm>
                <a:off x="2348250" y="3125125"/>
                <a:ext cx="19500" cy="615975"/>
              </a:xfrm>
              <a:custGeom>
                <a:rect b="b" l="l" r="r" t="t"/>
                <a:pathLst>
                  <a:path extrusionOk="0" h="24639" w="780">
                    <a:moveTo>
                      <a:pt x="0" y="0"/>
                    </a:moveTo>
                    <a:lnTo>
                      <a:pt x="0" y="24638"/>
                    </a:lnTo>
                    <a:cubicBezTo>
                      <a:pt x="258" y="24529"/>
                      <a:pt x="523" y="24420"/>
                      <a:pt x="780" y="24311"/>
                    </a:cubicBezTo>
                    <a:lnTo>
                      <a:pt x="780" y="327"/>
                    </a:lnTo>
                    <a:cubicBezTo>
                      <a:pt x="523" y="218"/>
                      <a:pt x="258" y="10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 name="Google Shape;1653;p35"/>
              <p:cNvSpPr/>
              <p:nvPr/>
            </p:nvSpPr>
            <p:spPr>
              <a:xfrm>
                <a:off x="2378050" y="3137400"/>
                <a:ext cx="19525" cy="591425"/>
              </a:xfrm>
              <a:custGeom>
                <a:rect b="b" l="l" r="r" t="t"/>
                <a:pathLst>
                  <a:path extrusionOk="0" h="23657" w="781">
                    <a:moveTo>
                      <a:pt x="1" y="0"/>
                    </a:moveTo>
                    <a:lnTo>
                      <a:pt x="1" y="23656"/>
                    </a:lnTo>
                    <a:cubicBezTo>
                      <a:pt x="258" y="23547"/>
                      <a:pt x="515" y="23438"/>
                      <a:pt x="780" y="23336"/>
                    </a:cubicBezTo>
                    <a:lnTo>
                      <a:pt x="780" y="320"/>
                    </a:lnTo>
                    <a:cubicBezTo>
                      <a:pt x="515" y="211"/>
                      <a:pt x="258" y="10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 name="Google Shape;1654;p35"/>
              <p:cNvSpPr/>
              <p:nvPr/>
            </p:nvSpPr>
            <p:spPr>
              <a:xfrm>
                <a:off x="2407675" y="3149475"/>
                <a:ext cx="19525" cy="567250"/>
              </a:xfrm>
              <a:custGeom>
                <a:rect b="b" l="l" r="r" t="t"/>
                <a:pathLst>
                  <a:path extrusionOk="0" h="22690" w="781">
                    <a:moveTo>
                      <a:pt x="1" y="0"/>
                    </a:moveTo>
                    <a:lnTo>
                      <a:pt x="1" y="22690"/>
                    </a:lnTo>
                    <a:cubicBezTo>
                      <a:pt x="258" y="22588"/>
                      <a:pt x="515" y="22479"/>
                      <a:pt x="780" y="22378"/>
                    </a:cubicBezTo>
                    <a:lnTo>
                      <a:pt x="780" y="312"/>
                    </a:lnTo>
                    <a:cubicBezTo>
                      <a:pt x="515" y="211"/>
                      <a:pt x="258" y="10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5" name="Google Shape;1655;p35"/>
              <p:cNvSpPr/>
              <p:nvPr/>
            </p:nvSpPr>
            <p:spPr>
              <a:xfrm>
                <a:off x="2437300" y="3161350"/>
                <a:ext cx="19500" cy="543500"/>
              </a:xfrm>
              <a:custGeom>
                <a:rect b="b" l="l" r="r" t="t"/>
                <a:pathLst>
                  <a:path extrusionOk="0" h="21740" w="780">
                    <a:moveTo>
                      <a:pt x="0" y="1"/>
                    </a:moveTo>
                    <a:lnTo>
                      <a:pt x="0" y="21739"/>
                    </a:lnTo>
                    <a:cubicBezTo>
                      <a:pt x="265" y="21638"/>
                      <a:pt x="523" y="21537"/>
                      <a:pt x="780" y="21435"/>
                    </a:cubicBezTo>
                    <a:lnTo>
                      <a:pt x="780" y="305"/>
                    </a:lnTo>
                    <a:cubicBezTo>
                      <a:pt x="523" y="203"/>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 name="Google Shape;1656;p35"/>
              <p:cNvSpPr/>
              <p:nvPr/>
            </p:nvSpPr>
            <p:spPr>
              <a:xfrm>
                <a:off x="2467100" y="3172850"/>
                <a:ext cx="19525" cy="520500"/>
              </a:xfrm>
              <a:custGeom>
                <a:rect b="b" l="l" r="r" t="t"/>
                <a:pathLst>
                  <a:path extrusionOk="0" h="20820" w="781">
                    <a:moveTo>
                      <a:pt x="1" y="1"/>
                    </a:moveTo>
                    <a:lnTo>
                      <a:pt x="1" y="20819"/>
                    </a:lnTo>
                    <a:cubicBezTo>
                      <a:pt x="258" y="20718"/>
                      <a:pt x="515" y="20625"/>
                      <a:pt x="780" y="20523"/>
                    </a:cubicBezTo>
                    <a:lnTo>
                      <a:pt x="780" y="297"/>
                    </a:lnTo>
                    <a:cubicBezTo>
                      <a:pt x="515"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 name="Google Shape;1657;p35"/>
              <p:cNvSpPr/>
              <p:nvPr/>
            </p:nvSpPr>
            <p:spPr>
              <a:xfrm>
                <a:off x="2496725" y="3183950"/>
                <a:ext cx="19525" cy="498100"/>
              </a:xfrm>
              <a:custGeom>
                <a:rect b="b" l="l" r="r" t="t"/>
                <a:pathLst>
                  <a:path extrusionOk="0" h="19924" w="781">
                    <a:moveTo>
                      <a:pt x="1" y="1"/>
                    </a:moveTo>
                    <a:lnTo>
                      <a:pt x="1" y="19923"/>
                    </a:lnTo>
                    <a:cubicBezTo>
                      <a:pt x="258" y="19830"/>
                      <a:pt x="523" y="19736"/>
                      <a:pt x="780" y="19635"/>
                    </a:cubicBezTo>
                    <a:lnTo>
                      <a:pt x="780" y="289"/>
                    </a:lnTo>
                    <a:cubicBezTo>
                      <a:pt x="523" y="196"/>
                      <a:pt x="258" y="10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 name="Google Shape;1658;p35"/>
              <p:cNvSpPr/>
              <p:nvPr/>
            </p:nvSpPr>
            <p:spPr>
              <a:xfrm>
                <a:off x="2526350" y="3195075"/>
                <a:ext cx="19500" cy="476050"/>
              </a:xfrm>
              <a:custGeom>
                <a:rect b="b" l="l" r="r" t="t"/>
                <a:pathLst>
                  <a:path extrusionOk="0" h="19042" w="780">
                    <a:moveTo>
                      <a:pt x="0" y="0"/>
                    </a:moveTo>
                    <a:lnTo>
                      <a:pt x="0" y="19042"/>
                    </a:lnTo>
                    <a:cubicBezTo>
                      <a:pt x="265" y="18948"/>
                      <a:pt x="523" y="18855"/>
                      <a:pt x="780" y="18761"/>
                    </a:cubicBezTo>
                    <a:lnTo>
                      <a:pt x="780" y="273"/>
                    </a:lnTo>
                    <a:cubicBezTo>
                      <a:pt x="523" y="187"/>
                      <a:pt x="265"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 name="Google Shape;1659;p35"/>
              <p:cNvSpPr/>
              <p:nvPr/>
            </p:nvSpPr>
            <p:spPr>
              <a:xfrm>
                <a:off x="2556175" y="3205600"/>
                <a:ext cx="19500" cy="455025"/>
              </a:xfrm>
              <a:custGeom>
                <a:rect b="b" l="l" r="r" t="t"/>
                <a:pathLst>
                  <a:path extrusionOk="0" h="18201" w="780">
                    <a:moveTo>
                      <a:pt x="0" y="0"/>
                    </a:moveTo>
                    <a:lnTo>
                      <a:pt x="0" y="18200"/>
                    </a:lnTo>
                    <a:cubicBezTo>
                      <a:pt x="257" y="18106"/>
                      <a:pt x="522" y="18021"/>
                      <a:pt x="779" y="17927"/>
                    </a:cubicBezTo>
                    <a:lnTo>
                      <a:pt x="779" y="265"/>
                    </a:lnTo>
                    <a:cubicBezTo>
                      <a:pt x="522" y="179"/>
                      <a:pt x="257" y="9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 name="Google Shape;1660;p35"/>
              <p:cNvSpPr/>
              <p:nvPr/>
            </p:nvSpPr>
            <p:spPr>
              <a:xfrm>
                <a:off x="2585775" y="3215725"/>
                <a:ext cx="19525" cy="434750"/>
              </a:xfrm>
              <a:custGeom>
                <a:rect b="b" l="l" r="r" t="t"/>
                <a:pathLst>
                  <a:path extrusionOk="0" h="17390" w="781">
                    <a:moveTo>
                      <a:pt x="1" y="0"/>
                    </a:moveTo>
                    <a:lnTo>
                      <a:pt x="1" y="17390"/>
                    </a:lnTo>
                    <a:cubicBezTo>
                      <a:pt x="266" y="17296"/>
                      <a:pt x="523" y="17210"/>
                      <a:pt x="780" y="17133"/>
                    </a:cubicBezTo>
                    <a:lnTo>
                      <a:pt x="780" y="258"/>
                    </a:lnTo>
                    <a:cubicBezTo>
                      <a:pt x="523" y="172"/>
                      <a:pt x="266" y="8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 name="Google Shape;1661;p35"/>
              <p:cNvSpPr/>
              <p:nvPr/>
            </p:nvSpPr>
            <p:spPr>
              <a:xfrm>
                <a:off x="2615600" y="3225475"/>
                <a:ext cx="19500" cy="415250"/>
              </a:xfrm>
              <a:custGeom>
                <a:rect b="b" l="l" r="r" t="t"/>
                <a:pathLst>
                  <a:path extrusionOk="0" h="16610" w="780">
                    <a:moveTo>
                      <a:pt x="0" y="0"/>
                    </a:moveTo>
                    <a:lnTo>
                      <a:pt x="0" y="16610"/>
                    </a:lnTo>
                    <a:cubicBezTo>
                      <a:pt x="258" y="16524"/>
                      <a:pt x="523" y="16446"/>
                      <a:pt x="780" y="16361"/>
                    </a:cubicBezTo>
                    <a:lnTo>
                      <a:pt x="780" y="242"/>
                    </a:lnTo>
                    <a:cubicBezTo>
                      <a:pt x="523" y="164"/>
                      <a:pt x="258" y="86"/>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 name="Google Shape;1662;p35"/>
              <p:cNvSpPr/>
              <p:nvPr/>
            </p:nvSpPr>
            <p:spPr>
              <a:xfrm>
                <a:off x="2645225" y="3234625"/>
                <a:ext cx="19500" cy="396750"/>
              </a:xfrm>
              <a:custGeom>
                <a:rect b="b" l="l" r="r" t="t"/>
                <a:pathLst>
                  <a:path extrusionOk="0" h="15870" w="780">
                    <a:moveTo>
                      <a:pt x="0" y="1"/>
                    </a:moveTo>
                    <a:lnTo>
                      <a:pt x="0" y="15870"/>
                    </a:lnTo>
                    <a:cubicBezTo>
                      <a:pt x="265" y="15792"/>
                      <a:pt x="522" y="15714"/>
                      <a:pt x="779" y="15644"/>
                    </a:cubicBezTo>
                    <a:lnTo>
                      <a:pt x="779" y="234"/>
                    </a:lnTo>
                    <a:cubicBezTo>
                      <a:pt x="522" y="156"/>
                      <a:pt x="265" y="8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 name="Google Shape;1663;p35"/>
              <p:cNvSpPr/>
              <p:nvPr/>
            </p:nvSpPr>
            <p:spPr>
              <a:xfrm>
                <a:off x="2674825" y="3243400"/>
                <a:ext cx="19525" cy="379400"/>
              </a:xfrm>
              <a:custGeom>
                <a:rect b="b" l="l" r="r" t="t"/>
                <a:pathLst>
                  <a:path extrusionOk="0" h="15176" w="781">
                    <a:moveTo>
                      <a:pt x="1" y="0"/>
                    </a:moveTo>
                    <a:lnTo>
                      <a:pt x="1" y="15176"/>
                    </a:lnTo>
                    <a:cubicBezTo>
                      <a:pt x="266" y="15106"/>
                      <a:pt x="523" y="15036"/>
                      <a:pt x="780" y="14965"/>
                    </a:cubicBezTo>
                    <a:lnTo>
                      <a:pt x="780" y="211"/>
                    </a:lnTo>
                    <a:cubicBezTo>
                      <a:pt x="523" y="141"/>
                      <a:pt x="266" y="7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 name="Google Shape;1664;p35"/>
              <p:cNvSpPr/>
              <p:nvPr/>
            </p:nvSpPr>
            <p:spPr>
              <a:xfrm>
                <a:off x="2704650" y="3251200"/>
                <a:ext cx="19500" cy="363825"/>
              </a:xfrm>
              <a:custGeom>
                <a:rect b="b" l="l" r="r" t="t"/>
                <a:pathLst>
                  <a:path extrusionOk="0" h="14553" w="780">
                    <a:moveTo>
                      <a:pt x="0" y="0"/>
                    </a:moveTo>
                    <a:lnTo>
                      <a:pt x="0" y="14552"/>
                    </a:lnTo>
                    <a:cubicBezTo>
                      <a:pt x="265" y="14482"/>
                      <a:pt x="523" y="14420"/>
                      <a:pt x="780" y="14365"/>
                    </a:cubicBezTo>
                    <a:lnTo>
                      <a:pt x="780" y="187"/>
                    </a:lnTo>
                    <a:cubicBezTo>
                      <a:pt x="523" y="133"/>
                      <a:pt x="265" y="7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5" name="Google Shape;1665;p35"/>
              <p:cNvSpPr/>
              <p:nvPr/>
            </p:nvSpPr>
            <p:spPr>
              <a:xfrm>
                <a:off x="2734275" y="3258200"/>
                <a:ext cx="19500" cy="349800"/>
              </a:xfrm>
              <a:custGeom>
                <a:rect b="b" l="l" r="r" t="t"/>
                <a:pathLst>
                  <a:path extrusionOk="0" h="13992" w="780">
                    <a:moveTo>
                      <a:pt x="0" y="1"/>
                    </a:moveTo>
                    <a:lnTo>
                      <a:pt x="0" y="13992"/>
                    </a:lnTo>
                    <a:cubicBezTo>
                      <a:pt x="265" y="13937"/>
                      <a:pt x="530" y="13882"/>
                      <a:pt x="780" y="13836"/>
                    </a:cubicBezTo>
                    <a:lnTo>
                      <a:pt x="780" y="157"/>
                    </a:lnTo>
                    <a:cubicBezTo>
                      <a:pt x="530" y="110"/>
                      <a:pt x="265"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6" name="Google Shape;1666;p35"/>
              <p:cNvSpPr/>
              <p:nvPr/>
            </p:nvSpPr>
            <p:spPr>
              <a:xfrm>
                <a:off x="2764075" y="3263850"/>
                <a:ext cx="19525" cy="338500"/>
              </a:xfrm>
              <a:custGeom>
                <a:rect b="b" l="l" r="r" t="t"/>
                <a:pathLst>
                  <a:path extrusionOk="0" h="13540" w="781">
                    <a:moveTo>
                      <a:pt x="1" y="1"/>
                    </a:moveTo>
                    <a:lnTo>
                      <a:pt x="1" y="13540"/>
                    </a:lnTo>
                    <a:cubicBezTo>
                      <a:pt x="266" y="13493"/>
                      <a:pt x="523" y="13454"/>
                      <a:pt x="780" y="13415"/>
                    </a:cubicBezTo>
                    <a:lnTo>
                      <a:pt x="780" y="118"/>
                    </a:lnTo>
                    <a:cubicBezTo>
                      <a:pt x="523" y="86"/>
                      <a:pt x="266" y="47"/>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7" name="Google Shape;1667;p35"/>
              <p:cNvSpPr/>
              <p:nvPr/>
            </p:nvSpPr>
            <p:spPr>
              <a:xfrm>
                <a:off x="2793700" y="3268150"/>
                <a:ext cx="19500" cy="329925"/>
              </a:xfrm>
              <a:custGeom>
                <a:rect b="b" l="l" r="r" t="t"/>
                <a:pathLst>
                  <a:path extrusionOk="0" h="13197" w="780">
                    <a:moveTo>
                      <a:pt x="0" y="0"/>
                    </a:moveTo>
                    <a:lnTo>
                      <a:pt x="0" y="13196"/>
                    </a:lnTo>
                    <a:cubicBezTo>
                      <a:pt x="273" y="13173"/>
                      <a:pt x="530" y="13149"/>
                      <a:pt x="780" y="13141"/>
                    </a:cubicBezTo>
                    <a:lnTo>
                      <a:pt x="780" y="55"/>
                    </a:lnTo>
                    <a:cubicBezTo>
                      <a:pt x="530" y="47"/>
                      <a:pt x="273" y="24"/>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 name="Google Shape;1668;p35"/>
              <p:cNvSpPr/>
              <p:nvPr/>
            </p:nvSpPr>
            <p:spPr>
              <a:xfrm>
                <a:off x="2823325" y="3268925"/>
                <a:ext cx="19500" cy="328350"/>
              </a:xfrm>
              <a:custGeom>
                <a:rect b="b" l="l" r="r" t="t"/>
                <a:pathLst>
                  <a:path extrusionOk="0" h="13134" w="780">
                    <a:moveTo>
                      <a:pt x="780" y="0"/>
                    </a:moveTo>
                    <a:cubicBezTo>
                      <a:pt x="507" y="24"/>
                      <a:pt x="250" y="32"/>
                      <a:pt x="0" y="32"/>
                    </a:cubicBezTo>
                    <a:lnTo>
                      <a:pt x="0" y="13103"/>
                    </a:lnTo>
                    <a:cubicBezTo>
                      <a:pt x="250" y="13103"/>
                      <a:pt x="507" y="13110"/>
                      <a:pt x="780" y="1313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 name="Google Shape;1669;p35"/>
              <p:cNvSpPr/>
              <p:nvPr/>
            </p:nvSpPr>
            <p:spPr>
              <a:xfrm>
                <a:off x="2853125" y="3265600"/>
                <a:ext cx="19525" cy="335000"/>
              </a:xfrm>
              <a:custGeom>
                <a:rect b="b" l="l" r="r" t="t"/>
                <a:pathLst>
                  <a:path extrusionOk="0" h="13400" w="781">
                    <a:moveTo>
                      <a:pt x="780" y="1"/>
                    </a:moveTo>
                    <a:cubicBezTo>
                      <a:pt x="507" y="40"/>
                      <a:pt x="250" y="71"/>
                      <a:pt x="1" y="102"/>
                    </a:cubicBezTo>
                    <a:lnTo>
                      <a:pt x="1" y="13298"/>
                    </a:lnTo>
                    <a:cubicBezTo>
                      <a:pt x="250" y="13329"/>
                      <a:pt x="507" y="13360"/>
                      <a:pt x="780" y="1339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 name="Google Shape;1670;p35"/>
              <p:cNvSpPr/>
              <p:nvPr/>
            </p:nvSpPr>
            <p:spPr>
              <a:xfrm>
                <a:off x="2882750" y="3260350"/>
                <a:ext cx="19500" cy="345500"/>
              </a:xfrm>
              <a:custGeom>
                <a:rect b="b" l="l" r="r" t="t"/>
                <a:pathLst>
                  <a:path extrusionOk="0" h="13820" w="780">
                    <a:moveTo>
                      <a:pt x="780" y="0"/>
                    </a:moveTo>
                    <a:cubicBezTo>
                      <a:pt x="515" y="55"/>
                      <a:pt x="250" y="102"/>
                      <a:pt x="0" y="141"/>
                    </a:cubicBezTo>
                    <a:lnTo>
                      <a:pt x="0" y="13680"/>
                    </a:lnTo>
                    <a:cubicBezTo>
                      <a:pt x="250" y="13718"/>
                      <a:pt x="515" y="13765"/>
                      <a:pt x="780" y="138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 name="Google Shape;1671;p35"/>
              <p:cNvSpPr/>
              <p:nvPr/>
            </p:nvSpPr>
            <p:spPr>
              <a:xfrm>
                <a:off x="2912375" y="3253725"/>
                <a:ext cx="19500" cy="358750"/>
              </a:xfrm>
              <a:custGeom>
                <a:rect b="b" l="l" r="r" t="t"/>
                <a:pathLst>
                  <a:path extrusionOk="0" h="14350" w="780">
                    <a:moveTo>
                      <a:pt x="780" y="0"/>
                    </a:moveTo>
                    <a:cubicBezTo>
                      <a:pt x="515" y="63"/>
                      <a:pt x="257" y="125"/>
                      <a:pt x="0" y="180"/>
                    </a:cubicBezTo>
                    <a:lnTo>
                      <a:pt x="0" y="14171"/>
                    </a:lnTo>
                    <a:cubicBezTo>
                      <a:pt x="257" y="14225"/>
                      <a:pt x="515" y="14287"/>
                      <a:pt x="780" y="143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 name="Google Shape;1672;p35"/>
              <p:cNvSpPr/>
              <p:nvPr/>
            </p:nvSpPr>
            <p:spPr>
              <a:xfrm>
                <a:off x="2942175" y="3246125"/>
                <a:ext cx="19525" cy="373950"/>
              </a:xfrm>
              <a:custGeom>
                <a:rect b="b" l="l" r="r" t="t"/>
                <a:pathLst>
                  <a:path extrusionOk="0" h="14958" w="781">
                    <a:moveTo>
                      <a:pt x="780" y="0"/>
                    </a:moveTo>
                    <a:cubicBezTo>
                      <a:pt x="515" y="71"/>
                      <a:pt x="258" y="141"/>
                      <a:pt x="1" y="203"/>
                    </a:cubicBezTo>
                    <a:lnTo>
                      <a:pt x="1" y="14755"/>
                    </a:lnTo>
                    <a:cubicBezTo>
                      <a:pt x="258" y="14817"/>
                      <a:pt x="515" y="14888"/>
                      <a:pt x="780" y="1495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 name="Google Shape;1673;p35"/>
              <p:cNvSpPr/>
              <p:nvPr/>
            </p:nvSpPr>
            <p:spPr>
              <a:xfrm>
                <a:off x="2971800" y="3237750"/>
                <a:ext cx="19500" cy="390700"/>
              </a:xfrm>
              <a:custGeom>
                <a:rect b="b" l="l" r="r" t="t"/>
                <a:pathLst>
                  <a:path extrusionOk="0" h="15628" w="780">
                    <a:moveTo>
                      <a:pt x="780" y="0"/>
                    </a:moveTo>
                    <a:cubicBezTo>
                      <a:pt x="515" y="78"/>
                      <a:pt x="258" y="148"/>
                      <a:pt x="0" y="226"/>
                    </a:cubicBezTo>
                    <a:lnTo>
                      <a:pt x="0" y="15402"/>
                    </a:lnTo>
                    <a:cubicBezTo>
                      <a:pt x="258" y="15472"/>
                      <a:pt x="515" y="15550"/>
                      <a:pt x="780" y="15628"/>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 name="Google Shape;1674;p35"/>
              <p:cNvSpPr/>
              <p:nvPr/>
            </p:nvSpPr>
            <p:spPr>
              <a:xfrm>
                <a:off x="3001600" y="3228775"/>
                <a:ext cx="19525" cy="408650"/>
              </a:xfrm>
              <a:custGeom>
                <a:rect b="b" l="l" r="r" t="t"/>
                <a:pathLst>
                  <a:path extrusionOk="0" h="16346" w="781">
                    <a:moveTo>
                      <a:pt x="780" y="1"/>
                    </a:moveTo>
                    <a:cubicBezTo>
                      <a:pt x="515" y="79"/>
                      <a:pt x="258" y="157"/>
                      <a:pt x="1" y="235"/>
                    </a:cubicBezTo>
                    <a:lnTo>
                      <a:pt x="1" y="16104"/>
                    </a:lnTo>
                    <a:cubicBezTo>
                      <a:pt x="258" y="16182"/>
                      <a:pt x="515" y="16268"/>
                      <a:pt x="780" y="1634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 name="Google Shape;1675;p35"/>
              <p:cNvSpPr/>
              <p:nvPr/>
            </p:nvSpPr>
            <p:spPr>
              <a:xfrm>
                <a:off x="3031225" y="3219225"/>
                <a:ext cx="19525" cy="427750"/>
              </a:xfrm>
              <a:custGeom>
                <a:rect b="b" l="l" r="r" t="t"/>
                <a:pathLst>
                  <a:path extrusionOk="0" h="17110" w="781">
                    <a:moveTo>
                      <a:pt x="780" y="1"/>
                    </a:moveTo>
                    <a:cubicBezTo>
                      <a:pt x="515" y="86"/>
                      <a:pt x="258" y="172"/>
                      <a:pt x="1" y="250"/>
                    </a:cubicBezTo>
                    <a:lnTo>
                      <a:pt x="1" y="16860"/>
                    </a:lnTo>
                    <a:cubicBezTo>
                      <a:pt x="258" y="16938"/>
                      <a:pt x="515" y="17024"/>
                      <a:pt x="780" y="171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 name="Google Shape;1676;p35"/>
              <p:cNvSpPr/>
              <p:nvPr/>
            </p:nvSpPr>
            <p:spPr>
              <a:xfrm>
                <a:off x="3060850" y="3209100"/>
                <a:ext cx="19500" cy="448000"/>
              </a:xfrm>
              <a:custGeom>
                <a:rect b="b" l="l" r="r" t="t"/>
                <a:pathLst>
                  <a:path extrusionOk="0" h="17920" w="780">
                    <a:moveTo>
                      <a:pt x="780" y="0"/>
                    </a:moveTo>
                    <a:cubicBezTo>
                      <a:pt x="523" y="94"/>
                      <a:pt x="258" y="180"/>
                      <a:pt x="0" y="265"/>
                    </a:cubicBezTo>
                    <a:lnTo>
                      <a:pt x="0" y="17655"/>
                    </a:lnTo>
                    <a:cubicBezTo>
                      <a:pt x="258" y="17740"/>
                      <a:pt x="523" y="17826"/>
                      <a:pt x="780" y="179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 name="Google Shape;1677;p35"/>
              <p:cNvSpPr/>
              <p:nvPr/>
            </p:nvSpPr>
            <p:spPr>
              <a:xfrm>
                <a:off x="3090675" y="3198575"/>
                <a:ext cx="19500" cy="468850"/>
              </a:xfrm>
              <a:custGeom>
                <a:rect b="b" l="l" r="r" t="t"/>
                <a:pathLst>
                  <a:path extrusionOk="0" h="18754" w="780">
                    <a:moveTo>
                      <a:pt x="779" y="1"/>
                    </a:moveTo>
                    <a:cubicBezTo>
                      <a:pt x="514" y="94"/>
                      <a:pt x="257" y="188"/>
                      <a:pt x="0" y="281"/>
                    </a:cubicBezTo>
                    <a:lnTo>
                      <a:pt x="0" y="18481"/>
                    </a:lnTo>
                    <a:cubicBezTo>
                      <a:pt x="257" y="18575"/>
                      <a:pt x="514" y="18660"/>
                      <a:pt x="779" y="18754"/>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 name="Google Shape;1678;p35"/>
              <p:cNvSpPr/>
              <p:nvPr/>
            </p:nvSpPr>
            <p:spPr>
              <a:xfrm>
                <a:off x="3120275" y="3187850"/>
                <a:ext cx="19525" cy="490500"/>
              </a:xfrm>
              <a:custGeom>
                <a:rect b="b" l="l" r="r" t="t"/>
                <a:pathLst>
                  <a:path extrusionOk="0" h="19620" w="781">
                    <a:moveTo>
                      <a:pt x="780" y="1"/>
                    </a:moveTo>
                    <a:cubicBezTo>
                      <a:pt x="523" y="94"/>
                      <a:pt x="258" y="188"/>
                      <a:pt x="1" y="289"/>
                    </a:cubicBezTo>
                    <a:lnTo>
                      <a:pt x="1" y="19331"/>
                    </a:lnTo>
                    <a:cubicBezTo>
                      <a:pt x="258" y="19424"/>
                      <a:pt x="523" y="19526"/>
                      <a:pt x="780" y="196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 name="Google Shape;1679;p35"/>
              <p:cNvSpPr/>
              <p:nvPr/>
            </p:nvSpPr>
            <p:spPr>
              <a:xfrm>
                <a:off x="3149900" y="3176750"/>
                <a:ext cx="19500" cy="512700"/>
              </a:xfrm>
              <a:custGeom>
                <a:rect b="b" l="l" r="r" t="t"/>
                <a:pathLst>
                  <a:path extrusionOk="0" h="20508" w="780">
                    <a:moveTo>
                      <a:pt x="780" y="1"/>
                    </a:moveTo>
                    <a:cubicBezTo>
                      <a:pt x="523" y="94"/>
                      <a:pt x="266" y="195"/>
                      <a:pt x="1" y="289"/>
                    </a:cubicBezTo>
                    <a:lnTo>
                      <a:pt x="1" y="20211"/>
                    </a:lnTo>
                    <a:cubicBezTo>
                      <a:pt x="266" y="20313"/>
                      <a:pt x="523" y="20406"/>
                      <a:pt x="780" y="2050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 name="Google Shape;1680;p35"/>
              <p:cNvSpPr/>
              <p:nvPr/>
            </p:nvSpPr>
            <p:spPr>
              <a:xfrm>
                <a:off x="3179725" y="3165250"/>
                <a:ext cx="19500" cy="535700"/>
              </a:xfrm>
              <a:custGeom>
                <a:rect b="b" l="l" r="r" t="t"/>
                <a:pathLst>
                  <a:path extrusionOk="0" h="21428" w="780">
                    <a:moveTo>
                      <a:pt x="779" y="1"/>
                    </a:moveTo>
                    <a:cubicBezTo>
                      <a:pt x="522" y="102"/>
                      <a:pt x="257" y="203"/>
                      <a:pt x="0" y="305"/>
                    </a:cubicBezTo>
                    <a:lnTo>
                      <a:pt x="0" y="21123"/>
                    </a:lnTo>
                    <a:cubicBezTo>
                      <a:pt x="257" y="21225"/>
                      <a:pt x="522" y="21326"/>
                      <a:pt x="779" y="21427"/>
                    </a:cubicBezTo>
                    <a:lnTo>
                      <a:pt x="779"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 name="Google Shape;1681;p35"/>
              <p:cNvSpPr/>
              <p:nvPr/>
            </p:nvSpPr>
            <p:spPr>
              <a:xfrm>
                <a:off x="3209325" y="3153575"/>
                <a:ext cx="19525" cy="559075"/>
              </a:xfrm>
              <a:custGeom>
                <a:rect b="b" l="l" r="r" t="t"/>
                <a:pathLst>
                  <a:path extrusionOk="0" h="22363" w="781">
                    <a:moveTo>
                      <a:pt x="780" y="0"/>
                    </a:moveTo>
                    <a:cubicBezTo>
                      <a:pt x="523" y="101"/>
                      <a:pt x="266" y="203"/>
                      <a:pt x="1" y="312"/>
                    </a:cubicBezTo>
                    <a:lnTo>
                      <a:pt x="1" y="22050"/>
                    </a:lnTo>
                    <a:cubicBezTo>
                      <a:pt x="266" y="22152"/>
                      <a:pt x="523" y="22261"/>
                      <a:pt x="780" y="2236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 name="Google Shape;1682;p35"/>
              <p:cNvSpPr/>
              <p:nvPr/>
            </p:nvSpPr>
            <p:spPr>
              <a:xfrm>
                <a:off x="3239150" y="3141675"/>
                <a:ext cx="19500" cy="582850"/>
              </a:xfrm>
              <a:custGeom>
                <a:rect b="b" l="l" r="r" t="t"/>
                <a:pathLst>
                  <a:path extrusionOk="0" h="23314" w="780">
                    <a:moveTo>
                      <a:pt x="780" y="1"/>
                    </a:moveTo>
                    <a:cubicBezTo>
                      <a:pt x="515" y="102"/>
                      <a:pt x="258" y="211"/>
                      <a:pt x="0" y="312"/>
                    </a:cubicBezTo>
                    <a:lnTo>
                      <a:pt x="0" y="23002"/>
                    </a:lnTo>
                    <a:cubicBezTo>
                      <a:pt x="258" y="23103"/>
                      <a:pt x="515" y="23212"/>
                      <a:pt x="780" y="233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 name="Google Shape;1683;p35"/>
              <p:cNvSpPr/>
              <p:nvPr/>
            </p:nvSpPr>
            <p:spPr>
              <a:xfrm>
                <a:off x="3268775" y="3129400"/>
                <a:ext cx="19500" cy="607400"/>
              </a:xfrm>
              <a:custGeom>
                <a:rect b="b" l="l" r="r" t="t"/>
                <a:pathLst>
                  <a:path extrusionOk="0" h="24296" w="780">
                    <a:moveTo>
                      <a:pt x="780" y="1"/>
                    </a:moveTo>
                    <a:cubicBezTo>
                      <a:pt x="522" y="110"/>
                      <a:pt x="265" y="219"/>
                      <a:pt x="0" y="320"/>
                    </a:cubicBezTo>
                    <a:lnTo>
                      <a:pt x="0" y="23976"/>
                    </a:lnTo>
                    <a:cubicBezTo>
                      <a:pt x="265" y="24077"/>
                      <a:pt x="522" y="24187"/>
                      <a:pt x="780" y="2429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 name="Google Shape;1684;p35"/>
              <p:cNvSpPr/>
              <p:nvPr/>
            </p:nvSpPr>
            <p:spPr>
              <a:xfrm>
                <a:off x="3298375" y="3116925"/>
                <a:ext cx="19525" cy="632150"/>
              </a:xfrm>
              <a:custGeom>
                <a:rect b="b" l="l" r="r" t="t"/>
                <a:pathLst>
                  <a:path extrusionOk="0" h="25286" w="781">
                    <a:moveTo>
                      <a:pt x="780" y="1"/>
                    </a:moveTo>
                    <a:cubicBezTo>
                      <a:pt x="523" y="110"/>
                      <a:pt x="266" y="219"/>
                      <a:pt x="1" y="328"/>
                    </a:cubicBezTo>
                    <a:lnTo>
                      <a:pt x="1" y="24966"/>
                    </a:lnTo>
                    <a:cubicBezTo>
                      <a:pt x="266" y="25075"/>
                      <a:pt x="523" y="25184"/>
                      <a:pt x="780" y="252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5" name="Google Shape;1685;p35"/>
              <p:cNvSpPr/>
              <p:nvPr/>
            </p:nvSpPr>
            <p:spPr>
              <a:xfrm>
                <a:off x="3328200" y="3104450"/>
                <a:ext cx="19500" cy="657300"/>
              </a:xfrm>
              <a:custGeom>
                <a:rect b="b" l="l" r="r" t="t"/>
                <a:pathLst>
                  <a:path extrusionOk="0" h="26292" w="780">
                    <a:moveTo>
                      <a:pt x="780" y="1"/>
                    </a:moveTo>
                    <a:cubicBezTo>
                      <a:pt x="523" y="110"/>
                      <a:pt x="258" y="219"/>
                      <a:pt x="0" y="328"/>
                    </a:cubicBezTo>
                    <a:lnTo>
                      <a:pt x="0" y="25964"/>
                    </a:lnTo>
                    <a:cubicBezTo>
                      <a:pt x="258" y="26073"/>
                      <a:pt x="523" y="26182"/>
                      <a:pt x="780" y="2629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6" name="Google Shape;1686;p35"/>
              <p:cNvSpPr/>
              <p:nvPr/>
            </p:nvSpPr>
            <p:spPr>
              <a:xfrm>
                <a:off x="3357825" y="3091600"/>
                <a:ext cx="19500" cy="683000"/>
              </a:xfrm>
              <a:custGeom>
                <a:rect b="b" l="l" r="r" t="t"/>
                <a:pathLst>
                  <a:path extrusionOk="0" h="27320" w="780">
                    <a:moveTo>
                      <a:pt x="780" y="0"/>
                    </a:moveTo>
                    <a:cubicBezTo>
                      <a:pt x="522" y="110"/>
                      <a:pt x="265" y="226"/>
                      <a:pt x="0" y="336"/>
                    </a:cubicBezTo>
                    <a:lnTo>
                      <a:pt x="0" y="26985"/>
                    </a:lnTo>
                    <a:cubicBezTo>
                      <a:pt x="265" y="27094"/>
                      <a:pt x="522" y="27211"/>
                      <a:pt x="780" y="2732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7" name="Google Shape;1687;p35"/>
              <p:cNvSpPr/>
              <p:nvPr/>
            </p:nvSpPr>
            <p:spPr>
              <a:xfrm>
                <a:off x="3387425" y="3078550"/>
                <a:ext cx="19525" cy="709100"/>
              </a:xfrm>
              <a:custGeom>
                <a:rect b="b" l="l" r="r" t="t"/>
                <a:pathLst>
                  <a:path extrusionOk="0" h="28364" w="781">
                    <a:moveTo>
                      <a:pt x="780" y="0"/>
                    </a:moveTo>
                    <a:cubicBezTo>
                      <a:pt x="531" y="117"/>
                      <a:pt x="274" y="226"/>
                      <a:pt x="1" y="343"/>
                    </a:cubicBezTo>
                    <a:lnTo>
                      <a:pt x="1" y="28021"/>
                    </a:lnTo>
                    <a:cubicBezTo>
                      <a:pt x="274" y="28138"/>
                      <a:pt x="531" y="28247"/>
                      <a:pt x="780" y="2836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8" name="Google Shape;1688;p35"/>
              <p:cNvSpPr/>
              <p:nvPr/>
            </p:nvSpPr>
            <p:spPr>
              <a:xfrm>
                <a:off x="3417250" y="3065475"/>
                <a:ext cx="19500" cy="735250"/>
              </a:xfrm>
              <a:custGeom>
                <a:rect b="b" l="l" r="r" t="t"/>
                <a:pathLst>
                  <a:path extrusionOk="0" h="29410" w="780">
                    <a:moveTo>
                      <a:pt x="780" y="1"/>
                    </a:moveTo>
                    <a:cubicBezTo>
                      <a:pt x="530" y="110"/>
                      <a:pt x="265" y="227"/>
                      <a:pt x="0" y="344"/>
                    </a:cubicBezTo>
                    <a:lnTo>
                      <a:pt x="0" y="29066"/>
                    </a:lnTo>
                    <a:cubicBezTo>
                      <a:pt x="265" y="29183"/>
                      <a:pt x="530" y="29300"/>
                      <a:pt x="780" y="2940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 name="Google Shape;1689;p35"/>
              <p:cNvSpPr/>
              <p:nvPr/>
            </p:nvSpPr>
            <p:spPr>
              <a:xfrm>
                <a:off x="3446875" y="3052050"/>
                <a:ext cx="19500" cy="762100"/>
              </a:xfrm>
              <a:custGeom>
                <a:rect b="b" l="l" r="r" t="t"/>
                <a:pathLst>
                  <a:path extrusionOk="0" h="30484" w="780">
                    <a:moveTo>
                      <a:pt x="780" y="0"/>
                    </a:moveTo>
                    <a:cubicBezTo>
                      <a:pt x="530" y="109"/>
                      <a:pt x="273" y="234"/>
                      <a:pt x="0" y="351"/>
                    </a:cubicBezTo>
                    <a:lnTo>
                      <a:pt x="0" y="30133"/>
                    </a:lnTo>
                    <a:cubicBezTo>
                      <a:pt x="273" y="30250"/>
                      <a:pt x="530" y="30367"/>
                      <a:pt x="780" y="3048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0" name="Google Shape;1690;p35"/>
              <p:cNvSpPr/>
              <p:nvPr/>
            </p:nvSpPr>
            <p:spPr>
              <a:xfrm>
                <a:off x="3476675" y="3038400"/>
                <a:ext cx="19525" cy="789200"/>
              </a:xfrm>
              <a:custGeom>
                <a:rect b="b" l="l" r="r" t="t"/>
                <a:pathLst>
                  <a:path extrusionOk="0" h="31568" w="781">
                    <a:moveTo>
                      <a:pt x="780" y="1"/>
                    </a:moveTo>
                    <a:cubicBezTo>
                      <a:pt x="539" y="117"/>
                      <a:pt x="274" y="234"/>
                      <a:pt x="1" y="359"/>
                    </a:cubicBezTo>
                    <a:lnTo>
                      <a:pt x="1" y="31217"/>
                    </a:lnTo>
                    <a:cubicBezTo>
                      <a:pt x="274" y="31342"/>
                      <a:pt x="539" y="31459"/>
                      <a:pt x="780" y="3156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1" name="Google Shape;1691;p35"/>
              <p:cNvSpPr/>
              <p:nvPr/>
            </p:nvSpPr>
            <p:spPr>
              <a:xfrm>
                <a:off x="3506300" y="3024750"/>
                <a:ext cx="19500" cy="816700"/>
              </a:xfrm>
              <a:custGeom>
                <a:rect b="b" l="l" r="r" t="t"/>
                <a:pathLst>
                  <a:path extrusionOk="0" h="32668" w="780">
                    <a:moveTo>
                      <a:pt x="780" y="1"/>
                    </a:moveTo>
                    <a:cubicBezTo>
                      <a:pt x="562" y="102"/>
                      <a:pt x="304" y="219"/>
                      <a:pt x="0" y="360"/>
                    </a:cubicBezTo>
                    <a:lnTo>
                      <a:pt x="0" y="32309"/>
                    </a:lnTo>
                    <a:cubicBezTo>
                      <a:pt x="304" y="32449"/>
                      <a:pt x="562" y="32566"/>
                      <a:pt x="780" y="3266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2" name="Google Shape;1692;p35"/>
              <p:cNvSpPr/>
              <p:nvPr/>
            </p:nvSpPr>
            <p:spPr>
              <a:xfrm>
                <a:off x="3535925" y="3016200"/>
                <a:ext cx="8000" cy="833825"/>
              </a:xfrm>
              <a:custGeom>
                <a:rect b="b" l="l" r="r" t="t"/>
                <a:pathLst>
                  <a:path extrusionOk="0" h="33353" w="320">
                    <a:moveTo>
                      <a:pt x="320" y="0"/>
                    </a:moveTo>
                    <a:cubicBezTo>
                      <a:pt x="320" y="0"/>
                      <a:pt x="211" y="55"/>
                      <a:pt x="0" y="148"/>
                    </a:cubicBezTo>
                    <a:lnTo>
                      <a:pt x="0" y="33204"/>
                    </a:lnTo>
                    <a:cubicBezTo>
                      <a:pt x="211" y="33298"/>
                      <a:pt x="320" y="33352"/>
                      <a:pt x="320" y="33352"/>
                    </a:cubicBezTo>
                    <a:lnTo>
                      <a:pt x="32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1693" name="Google Shape;1693;p35"/>
          <p:cNvSpPr txBox="1"/>
          <p:nvPr/>
        </p:nvSpPr>
        <p:spPr>
          <a:xfrm>
            <a:off x="2498400" y="9208200"/>
            <a:ext cx="49560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Clr>
                <a:schemeClr val="dk2"/>
              </a:buClr>
              <a:buSzPts val="2200"/>
              <a:buFont typeface="Arial"/>
              <a:buNone/>
            </a:pPr>
            <a:r>
              <a:rPr b="1" lang="en" sz="2800">
                <a:solidFill>
                  <a:schemeClr val="dk2"/>
                </a:solidFill>
                <a:latin typeface="Anaheim"/>
                <a:ea typeface="Anaheim"/>
                <a:cs typeface="Anaheim"/>
                <a:sym typeface="Anaheim"/>
              </a:rPr>
              <a:t>Human organ diseases | 2XXX</a:t>
            </a:r>
            <a:endParaRPr b="1" sz="2800">
              <a:solidFill>
                <a:schemeClr val="dk2"/>
              </a:solidFill>
              <a:latin typeface="Anaheim"/>
              <a:ea typeface="Anaheim"/>
              <a:cs typeface="Anaheim"/>
              <a:sym typeface="Anaheim"/>
            </a:endParaRPr>
          </a:p>
        </p:txBody>
      </p:sp>
      <p:sp>
        <p:nvSpPr>
          <p:cNvPr id="1694" name="Google Shape;1694;p35"/>
          <p:cNvSpPr txBox="1"/>
          <p:nvPr/>
        </p:nvSpPr>
        <p:spPr>
          <a:xfrm>
            <a:off x="12568750" y="9208200"/>
            <a:ext cx="42828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2800">
                <a:solidFill>
                  <a:schemeClr val="hlink"/>
                </a:solidFill>
                <a:uFill>
                  <a:noFill/>
                </a:uFill>
                <a:latin typeface="Anaheim"/>
                <a:ea typeface="Anaheim"/>
                <a:cs typeface="Anaheim"/>
                <a:sym typeface="Anaheim"/>
                <a:hlinkClick r:id="rId3"/>
              </a:rPr>
              <a:t>www.slidesgo.com</a:t>
            </a:r>
            <a:r>
              <a:rPr lang="en" sz="2800">
                <a:solidFill>
                  <a:schemeClr val="dk2"/>
                </a:solidFill>
                <a:latin typeface="Anaheim"/>
                <a:ea typeface="Anaheim"/>
                <a:cs typeface="Anaheim"/>
                <a:sym typeface="Anaheim"/>
              </a:rPr>
              <a:t> | 2XXX</a:t>
            </a:r>
            <a:endParaRPr sz="2800">
              <a:solidFill>
                <a:schemeClr val="dk2"/>
              </a:solidFill>
              <a:latin typeface="Anaheim"/>
              <a:ea typeface="Anaheim"/>
              <a:cs typeface="Anaheim"/>
              <a:sym typeface="Anaheim"/>
            </a:endParaRPr>
          </a:p>
        </p:txBody>
      </p:sp>
      <p:sp>
        <p:nvSpPr>
          <p:cNvPr id="1695" name="Google Shape;1695;p35"/>
          <p:cNvSpPr txBox="1"/>
          <p:nvPr/>
        </p:nvSpPr>
        <p:spPr>
          <a:xfrm>
            <a:off x="1426200" y="9208200"/>
            <a:ext cx="639000" cy="709200"/>
          </a:xfrm>
          <a:prstGeom prst="rect">
            <a:avLst/>
          </a:prstGeom>
          <a:solidFill>
            <a:schemeClr val="dk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ton"/>
                <a:ea typeface="Anton"/>
                <a:cs typeface="Anton"/>
                <a:sym typeface="Anton"/>
              </a:rPr>
              <a:t>S</a:t>
            </a:r>
            <a:endParaRPr sz="2800">
              <a:solidFill>
                <a:schemeClr val="lt1"/>
              </a:solidFill>
              <a:latin typeface="Anton"/>
              <a:ea typeface="Anton"/>
              <a:cs typeface="Anton"/>
              <a:sym typeface="Anton"/>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44" name="Shape 10244"/>
        <p:cNvGrpSpPr/>
        <p:nvPr/>
      </p:nvGrpSpPr>
      <p:grpSpPr>
        <a:xfrm>
          <a:off x="0" y="0"/>
          <a:ext cx="0" cy="0"/>
          <a:chOff x="0" y="0"/>
          <a:chExt cx="0" cy="0"/>
        </a:xfrm>
      </p:grpSpPr>
      <p:grpSp>
        <p:nvGrpSpPr>
          <p:cNvPr id="10245" name="Google Shape;10245;p71"/>
          <p:cNvGrpSpPr/>
          <p:nvPr/>
        </p:nvGrpSpPr>
        <p:grpSpPr>
          <a:xfrm>
            <a:off x="1693102" y="4546435"/>
            <a:ext cx="831092" cy="710105"/>
            <a:chOff x="866243" y="2291587"/>
            <a:chExt cx="415546" cy="355053"/>
          </a:xfrm>
        </p:grpSpPr>
        <p:sp>
          <p:nvSpPr>
            <p:cNvPr id="10246" name="Google Shape;10246;p7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7" name="Google Shape;10247;p7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8" name="Google Shape;10248;p7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9" name="Google Shape;10249;p7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0" name="Google Shape;10250;p7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251" name="Google Shape;10251;p71"/>
          <p:cNvSpPr/>
          <p:nvPr/>
        </p:nvSpPr>
        <p:spPr>
          <a:xfrm>
            <a:off x="2784204" y="4538877"/>
            <a:ext cx="720711" cy="717663"/>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52" name="Google Shape;10252;p71"/>
          <p:cNvGrpSpPr/>
          <p:nvPr/>
        </p:nvGrpSpPr>
        <p:grpSpPr>
          <a:xfrm>
            <a:off x="3877656" y="4568409"/>
            <a:ext cx="718425" cy="655614"/>
            <a:chOff x="1958520" y="2302574"/>
            <a:chExt cx="359213" cy="327807"/>
          </a:xfrm>
        </p:grpSpPr>
        <p:sp>
          <p:nvSpPr>
            <p:cNvPr id="10253" name="Google Shape;10253;p7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4" name="Google Shape;10254;p7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5" name="Google Shape;10255;p7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56" name="Google Shape;10256;p71"/>
          <p:cNvGrpSpPr/>
          <p:nvPr/>
        </p:nvGrpSpPr>
        <p:grpSpPr>
          <a:xfrm>
            <a:off x="5120380" y="4538115"/>
            <a:ext cx="415165" cy="719187"/>
            <a:chOff x="2656082" y="2287427"/>
            <a:chExt cx="207582" cy="359594"/>
          </a:xfrm>
        </p:grpSpPr>
        <p:sp>
          <p:nvSpPr>
            <p:cNvPr id="10257" name="Google Shape;10257;p7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8" name="Google Shape;10258;p7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59" name="Google Shape;10259;p7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0" name="Google Shape;10260;p7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61" name="Google Shape;10261;p71"/>
          <p:cNvGrpSpPr/>
          <p:nvPr/>
        </p:nvGrpSpPr>
        <p:grpSpPr>
          <a:xfrm>
            <a:off x="6059923" y="4606198"/>
            <a:ext cx="725983" cy="580037"/>
            <a:chOff x="3049653" y="2321468"/>
            <a:chExt cx="362991" cy="290018"/>
          </a:xfrm>
        </p:grpSpPr>
        <p:sp>
          <p:nvSpPr>
            <p:cNvPr id="10262" name="Google Shape;10262;p7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3" name="Google Shape;10263;p7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4" name="Google Shape;10264;p7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5" name="Google Shape;10265;p7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66" name="Google Shape;10266;p71"/>
          <p:cNvGrpSpPr/>
          <p:nvPr/>
        </p:nvGrpSpPr>
        <p:grpSpPr>
          <a:xfrm>
            <a:off x="7089102" y="4543069"/>
            <a:ext cx="844683" cy="710486"/>
            <a:chOff x="3564243" y="2289904"/>
            <a:chExt cx="422342" cy="355243"/>
          </a:xfrm>
        </p:grpSpPr>
        <p:sp>
          <p:nvSpPr>
            <p:cNvPr id="10267" name="Google Shape;10267;p7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8" name="Google Shape;10268;p7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69" name="Google Shape;10269;p7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0" name="Google Shape;10270;p7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1" name="Google Shape;10271;p7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272" name="Google Shape;10272;p71"/>
          <p:cNvSpPr/>
          <p:nvPr/>
        </p:nvSpPr>
        <p:spPr>
          <a:xfrm>
            <a:off x="8248287" y="4539639"/>
            <a:ext cx="715377" cy="714678"/>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73" name="Google Shape;10273;p71"/>
          <p:cNvGrpSpPr/>
          <p:nvPr/>
        </p:nvGrpSpPr>
        <p:grpSpPr>
          <a:xfrm>
            <a:off x="9336404" y="4542688"/>
            <a:ext cx="719187" cy="707819"/>
            <a:chOff x="4687894" y="2289713"/>
            <a:chExt cx="359594" cy="353909"/>
          </a:xfrm>
        </p:grpSpPr>
        <p:sp>
          <p:nvSpPr>
            <p:cNvPr id="10274" name="Google Shape;10274;p7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5" name="Google Shape;10275;p7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76" name="Google Shape;10276;p7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277" name="Google Shape;10277;p71"/>
          <p:cNvSpPr/>
          <p:nvPr/>
        </p:nvSpPr>
        <p:spPr>
          <a:xfrm>
            <a:off x="10429855" y="4537416"/>
            <a:ext cx="717663" cy="719124"/>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78" name="Google Shape;10278;p71"/>
          <p:cNvGrpSpPr/>
          <p:nvPr/>
        </p:nvGrpSpPr>
        <p:grpSpPr>
          <a:xfrm>
            <a:off x="12705864" y="4579714"/>
            <a:ext cx="527133" cy="635227"/>
            <a:chOff x="6421399" y="2308227"/>
            <a:chExt cx="263567" cy="317614"/>
          </a:xfrm>
        </p:grpSpPr>
        <p:sp>
          <p:nvSpPr>
            <p:cNvPr id="10279" name="Google Shape;10279;p7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0" name="Google Shape;10280;p7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1" name="Google Shape;10281;p7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2" name="Google Shape;10282;p7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83" name="Google Shape;10283;p71"/>
          <p:cNvGrpSpPr/>
          <p:nvPr/>
        </p:nvGrpSpPr>
        <p:grpSpPr>
          <a:xfrm>
            <a:off x="13701001" y="4554501"/>
            <a:ext cx="720711" cy="686924"/>
            <a:chOff x="6870193" y="2295620"/>
            <a:chExt cx="360356" cy="343462"/>
          </a:xfrm>
        </p:grpSpPr>
        <p:sp>
          <p:nvSpPr>
            <p:cNvPr id="10284" name="Google Shape;10284;p7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5" name="Google Shape;10285;p7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86" name="Google Shape;10286;p71"/>
          <p:cNvGrpSpPr/>
          <p:nvPr/>
        </p:nvGrpSpPr>
        <p:grpSpPr>
          <a:xfrm>
            <a:off x="14843546" y="4568981"/>
            <a:ext cx="684384" cy="654280"/>
            <a:chOff x="7441465" y="2302860"/>
            <a:chExt cx="342192" cy="327140"/>
          </a:xfrm>
        </p:grpSpPr>
        <p:sp>
          <p:nvSpPr>
            <p:cNvPr id="10287" name="Google Shape;10287;p7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88" name="Google Shape;10288;p7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89" name="Google Shape;10289;p71"/>
          <p:cNvGrpSpPr/>
          <p:nvPr/>
        </p:nvGrpSpPr>
        <p:grpSpPr>
          <a:xfrm>
            <a:off x="15939983" y="4663674"/>
            <a:ext cx="665521" cy="468132"/>
            <a:chOff x="7989683" y="2350207"/>
            <a:chExt cx="332761" cy="234066"/>
          </a:xfrm>
        </p:grpSpPr>
        <p:sp>
          <p:nvSpPr>
            <p:cNvPr id="10290" name="Google Shape;10290;p7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1" name="Google Shape;10291;p7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2" name="Google Shape;10292;p7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3" name="Google Shape;10293;p7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4" name="Google Shape;10294;p7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5" name="Google Shape;10295;p7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296" name="Google Shape;10296;p71"/>
          <p:cNvGrpSpPr/>
          <p:nvPr/>
        </p:nvGrpSpPr>
        <p:grpSpPr>
          <a:xfrm>
            <a:off x="11607204" y="4582762"/>
            <a:ext cx="630654" cy="629956"/>
            <a:chOff x="5823294" y="2309751"/>
            <a:chExt cx="315327" cy="314978"/>
          </a:xfrm>
        </p:grpSpPr>
        <p:sp>
          <p:nvSpPr>
            <p:cNvPr id="10297" name="Google Shape;10297;p7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8" name="Google Shape;10298;p7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9" name="Google Shape;10299;p7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0" name="Google Shape;10300;p7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1" name="Google Shape;10301;p7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2" name="Google Shape;10302;p7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3" name="Google Shape;10303;p7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4" name="Google Shape;10304;p7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5" name="Google Shape;10305;p7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6" name="Google Shape;10306;p7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7" name="Google Shape;10307;p7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8" name="Google Shape;10308;p7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9" name="Google Shape;10309;p7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0" name="Google Shape;10310;p7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1" name="Google Shape;10311;p7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2" name="Google Shape;10312;p7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3" name="Google Shape;10313;p7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14" name="Google Shape;10314;p71"/>
          <p:cNvGrpSpPr/>
          <p:nvPr/>
        </p:nvGrpSpPr>
        <p:grpSpPr>
          <a:xfrm>
            <a:off x="4955166" y="5451579"/>
            <a:ext cx="741860" cy="741098"/>
            <a:chOff x="2497275" y="2744159"/>
            <a:chExt cx="370930" cy="370549"/>
          </a:xfrm>
        </p:grpSpPr>
        <p:sp>
          <p:nvSpPr>
            <p:cNvPr id="10315" name="Google Shape;10315;p7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6" name="Google Shape;10316;p7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7" name="Google Shape;10317;p7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8" name="Google Shape;10318;p7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9" name="Google Shape;10319;p7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0" name="Google Shape;10320;p7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21" name="Google Shape;10321;p71"/>
          <p:cNvGrpSpPr/>
          <p:nvPr/>
        </p:nvGrpSpPr>
        <p:grpSpPr>
          <a:xfrm>
            <a:off x="1682496" y="5456216"/>
            <a:ext cx="743766" cy="731381"/>
            <a:chOff x="860940" y="2746477"/>
            <a:chExt cx="371883" cy="365691"/>
          </a:xfrm>
        </p:grpSpPr>
        <p:sp>
          <p:nvSpPr>
            <p:cNvPr id="10322" name="Google Shape;10322;p7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3" name="Google Shape;10323;p7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4" name="Google Shape;10324;p7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5" name="Google Shape;10325;p7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6" name="Google Shape;10326;p7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27" name="Google Shape;10327;p71"/>
          <p:cNvGrpSpPr/>
          <p:nvPr/>
        </p:nvGrpSpPr>
        <p:grpSpPr>
          <a:xfrm>
            <a:off x="2862289" y="5495777"/>
            <a:ext cx="567970" cy="682161"/>
            <a:chOff x="1493849" y="2775533"/>
            <a:chExt cx="283985" cy="341080"/>
          </a:xfrm>
        </p:grpSpPr>
        <p:sp>
          <p:nvSpPr>
            <p:cNvPr id="10328" name="Google Shape;10328;p7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29" name="Google Shape;10329;p7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30" name="Google Shape;10330;p71"/>
          <p:cNvGrpSpPr/>
          <p:nvPr/>
        </p:nvGrpSpPr>
        <p:grpSpPr>
          <a:xfrm>
            <a:off x="3866287" y="5512104"/>
            <a:ext cx="745671" cy="685146"/>
            <a:chOff x="1952836" y="2774422"/>
            <a:chExt cx="372835" cy="342573"/>
          </a:xfrm>
        </p:grpSpPr>
        <p:sp>
          <p:nvSpPr>
            <p:cNvPr id="10331" name="Google Shape;10331;p7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2" name="Google Shape;10332;p7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3" name="Google Shape;10333;p7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34" name="Google Shape;10334;p71"/>
          <p:cNvGrpSpPr/>
          <p:nvPr/>
        </p:nvGrpSpPr>
        <p:grpSpPr>
          <a:xfrm>
            <a:off x="6120448" y="5452214"/>
            <a:ext cx="665458" cy="745036"/>
            <a:chOff x="3079916" y="2744477"/>
            <a:chExt cx="332729" cy="372518"/>
          </a:xfrm>
        </p:grpSpPr>
        <p:sp>
          <p:nvSpPr>
            <p:cNvPr id="10335" name="Google Shape;10335;p7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6" name="Google Shape;10336;p7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37" name="Google Shape;10337;p7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38" name="Google Shape;10338;p71"/>
          <p:cNvGrpSpPr/>
          <p:nvPr/>
        </p:nvGrpSpPr>
        <p:grpSpPr>
          <a:xfrm>
            <a:off x="7201769" y="5454310"/>
            <a:ext cx="673778" cy="711185"/>
            <a:chOff x="3620576" y="2745525"/>
            <a:chExt cx="336889" cy="355592"/>
          </a:xfrm>
        </p:grpSpPr>
        <p:sp>
          <p:nvSpPr>
            <p:cNvPr id="10339" name="Google Shape;10339;p7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0" name="Google Shape;10340;p7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41" name="Google Shape;10341;p71"/>
          <p:cNvGrpSpPr/>
          <p:nvPr/>
        </p:nvGrpSpPr>
        <p:grpSpPr>
          <a:xfrm>
            <a:off x="8214245" y="5484668"/>
            <a:ext cx="760786" cy="726237"/>
            <a:chOff x="4126815" y="2760704"/>
            <a:chExt cx="380393" cy="363118"/>
          </a:xfrm>
        </p:grpSpPr>
        <p:sp>
          <p:nvSpPr>
            <p:cNvPr id="10342" name="Google Shape;10342;p7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3" name="Google Shape;10343;p7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4" name="Google Shape;10344;p7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5" name="Google Shape;10345;p7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46" name="Google Shape;10346;p71"/>
          <p:cNvGrpSpPr/>
          <p:nvPr/>
        </p:nvGrpSpPr>
        <p:grpSpPr>
          <a:xfrm>
            <a:off x="9312587" y="5454628"/>
            <a:ext cx="762692" cy="737288"/>
            <a:chOff x="4675986" y="2745684"/>
            <a:chExt cx="381346" cy="368644"/>
          </a:xfrm>
        </p:grpSpPr>
        <p:sp>
          <p:nvSpPr>
            <p:cNvPr id="10347" name="Google Shape;10347;p7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48" name="Google Shape;10348;p7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49" name="Google Shape;10349;p71"/>
          <p:cNvGrpSpPr/>
          <p:nvPr/>
        </p:nvGrpSpPr>
        <p:grpSpPr>
          <a:xfrm>
            <a:off x="10401847" y="5545384"/>
            <a:ext cx="746370" cy="604933"/>
            <a:chOff x="5220616" y="2791061"/>
            <a:chExt cx="373185" cy="302466"/>
          </a:xfrm>
        </p:grpSpPr>
        <p:sp>
          <p:nvSpPr>
            <p:cNvPr id="10350" name="Google Shape;10350;p7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1" name="Google Shape;10351;p7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2" name="Google Shape;10352;p7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3" name="Google Shape;10353;p7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4" name="Google Shape;10354;p7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5" name="Google Shape;10355;p7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6" name="Google Shape;10356;p7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7" name="Google Shape;10357;p7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8" name="Google Shape;10358;p7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59" name="Google Shape;10359;p7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0" name="Google Shape;10360;p7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1" name="Google Shape;10361;p7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2" name="Google Shape;10362;p7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3" name="Google Shape;10363;p7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4" name="Google Shape;10364;p7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5" name="Google Shape;10365;p7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6" name="Google Shape;10366;p7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7" name="Google Shape;10367;p7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68" name="Google Shape;10368;p71"/>
          <p:cNvGrpSpPr/>
          <p:nvPr/>
        </p:nvGrpSpPr>
        <p:grpSpPr>
          <a:xfrm>
            <a:off x="11537938" y="5508294"/>
            <a:ext cx="568732" cy="688194"/>
            <a:chOff x="5864861" y="2772517"/>
            <a:chExt cx="284366" cy="344097"/>
          </a:xfrm>
        </p:grpSpPr>
        <p:sp>
          <p:nvSpPr>
            <p:cNvPr id="10369" name="Google Shape;10369;p7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0" name="Google Shape;10370;p7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1" name="Google Shape;10371;p7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2" name="Google Shape;10372;p7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3" name="Google Shape;10373;p7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4" name="Google Shape;10374;p7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375" name="Google Shape;10375;p71"/>
          <p:cNvSpPr/>
          <p:nvPr/>
        </p:nvSpPr>
        <p:spPr>
          <a:xfrm>
            <a:off x="12642353" y="5504547"/>
            <a:ext cx="686670" cy="686607"/>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376" name="Google Shape;10376;p71"/>
          <p:cNvGrpSpPr/>
          <p:nvPr/>
        </p:nvGrpSpPr>
        <p:grpSpPr>
          <a:xfrm>
            <a:off x="13908933" y="5542335"/>
            <a:ext cx="510493" cy="654915"/>
            <a:chOff x="6974158" y="2789537"/>
            <a:chExt cx="255247" cy="327458"/>
          </a:xfrm>
        </p:grpSpPr>
        <p:sp>
          <p:nvSpPr>
            <p:cNvPr id="10377" name="Google Shape;10377;p7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8" name="Google Shape;10378;p7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9" name="Google Shape;10379;p7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0" name="Google Shape;10380;p7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1" name="Google Shape;10381;p7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2" name="Google Shape;10382;p7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83" name="Google Shape;10383;p71"/>
          <p:cNvGrpSpPr/>
          <p:nvPr/>
        </p:nvGrpSpPr>
        <p:grpSpPr>
          <a:xfrm>
            <a:off x="15022009" y="5543859"/>
            <a:ext cx="488582" cy="652629"/>
            <a:chOff x="7530697" y="2790299"/>
            <a:chExt cx="244291" cy="326314"/>
          </a:xfrm>
        </p:grpSpPr>
        <p:sp>
          <p:nvSpPr>
            <p:cNvPr id="10384" name="Google Shape;10384;p7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5" name="Google Shape;10385;p7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6" name="Google Shape;10386;p7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7" name="Google Shape;10387;p7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8" name="Google Shape;10388;p7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9" name="Google Shape;10389;p7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390" name="Google Shape;10390;p71"/>
          <p:cNvGrpSpPr/>
          <p:nvPr/>
        </p:nvGrpSpPr>
        <p:grpSpPr>
          <a:xfrm>
            <a:off x="15936998" y="5627756"/>
            <a:ext cx="664696" cy="567970"/>
            <a:chOff x="7988191" y="2832248"/>
            <a:chExt cx="332348" cy="283985"/>
          </a:xfrm>
        </p:grpSpPr>
        <p:sp>
          <p:nvSpPr>
            <p:cNvPr id="10391" name="Google Shape;10391;p7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2" name="Google Shape;10392;p7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3" name="Google Shape;10393;p7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394" name="Google Shape;10394;p71"/>
          <p:cNvSpPr/>
          <p:nvPr/>
        </p:nvSpPr>
        <p:spPr>
          <a:xfrm>
            <a:off x="4957453" y="6453513"/>
            <a:ext cx="731254" cy="584546"/>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395" name="Google Shape;10395;p71"/>
          <p:cNvGrpSpPr/>
          <p:nvPr/>
        </p:nvGrpSpPr>
        <p:grpSpPr>
          <a:xfrm>
            <a:off x="7137497" y="6479997"/>
            <a:ext cx="728968" cy="524847"/>
            <a:chOff x="3588440" y="3258368"/>
            <a:chExt cx="364484" cy="262423"/>
          </a:xfrm>
        </p:grpSpPr>
        <p:sp>
          <p:nvSpPr>
            <p:cNvPr id="10396" name="Google Shape;10396;p7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7" name="Google Shape;10397;p7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8" name="Google Shape;10398;p7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99" name="Google Shape;10399;p7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0" name="Google Shape;10400;p7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1" name="Google Shape;10401;p7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402" name="Google Shape;10402;p71"/>
          <p:cNvSpPr/>
          <p:nvPr/>
        </p:nvSpPr>
        <p:spPr>
          <a:xfrm>
            <a:off x="10487268" y="6422965"/>
            <a:ext cx="646595" cy="641578"/>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403" name="Google Shape;10403;p71"/>
          <p:cNvGrpSpPr/>
          <p:nvPr/>
        </p:nvGrpSpPr>
        <p:grpSpPr>
          <a:xfrm>
            <a:off x="11492250" y="6418710"/>
            <a:ext cx="729730" cy="649644"/>
            <a:chOff x="5765817" y="3227724"/>
            <a:chExt cx="364865" cy="324822"/>
          </a:xfrm>
        </p:grpSpPr>
        <p:sp>
          <p:nvSpPr>
            <p:cNvPr id="10404" name="Google Shape;10404;p7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5" name="Google Shape;10405;p7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6" name="Google Shape;10406;p7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07" name="Google Shape;10407;p71"/>
          <p:cNvGrpSpPr/>
          <p:nvPr/>
        </p:nvGrpSpPr>
        <p:grpSpPr>
          <a:xfrm>
            <a:off x="12417782" y="6438588"/>
            <a:ext cx="893078" cy="607791"/>
            <a:chOff x="6228583" y="3237664"/>
            <a:chExt cx="446539" cy="303895"/>
          </a:xfrm>
        </p:grpSpPr>
        <p:sp>
          <p:nvSpPr>
            <p:cNvPr id="10408" name="Google Shape;10408;p7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09" name="Google Shape;10409;p7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0" name="Google Shape;10410;p7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1" name="Google Shape;10411;p7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2" name="Google Shape;10412;p7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3" name="Google Shape;10413;p7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4" name="Google Shape;10414;p7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5" name="Google Shape;10415;p7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6" name="Google Shape;10416;p7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7" name="Google Shape;10417;p7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8" name="Google Shape;10418;p7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19" name="Google Shape;10419;p7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0" name="Google Shape;10420;p7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1" name="Google Shape;10421;p7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2" name="Google Shape;10422;p7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3" name="Google Shape;10423;p7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4" name="Google Shape;10424;p7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25" name="Google Shape;10425;p71"/>
          <p:cNvGrpSpPr/>
          <p:nvPr/>
        </p:nvGrpSpPr>
        <p:grpSpPr>
          <a:xfrm>
            <a:off x="1692340" y="6377873"/>
            <a:ext cx="728968" cy="729793"/>
            <a:chOff x="865862" y="3207306"/>
            <a:chExt cx="364484" cy="364897"/>
          </a:xfrm>
        </p:grpSpPr>
        <p:sp>
          <p:nvSpPr>
            <p:cNvPr id="10426" name="Google Shape;10426;p7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7" name="Google Shape;10427;p7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8" name="Google Shape;10428;p7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29" name="Google Shape;10429;p7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0" name="Google Shape;10430;p7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1" name="Google Shape;10431;p7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2" name="Google Shape;10432;p7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3" name="Google Shape;10433;p7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4" name="Google Shape;10434;p7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5" name="Google Shape;10435;p7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6" name="Google Shape;10436;p7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7" name="Google Shape;10437;p7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8" name="Google Shape;10438;p7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9" name="Google Shape;10439;p7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40" name="Google Shape;10440;p71"/>
          <p:cNvGrpSpPr/>
          <p:nvPr/>
        </p:nvGrpSpPr>
        <p:grpSpPr>
          <a:xfrm>
            <a:off x="2769851" y="6417185"/>
            <a:ext cx="740336" cy="651930"/>
            <a:chOff x="1404617" y="3226962"/>
            <a:chExt cx="370168" cy="325965"/>
          </a:xfrm>
        </p:grpSpPr>
        <p:sp>
          <p:nvSpPr>
            <p:cNvPr id="10441" name="Google Shape;10441;p7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2" name="Google Shape;10442;p7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3" name="Google Shape;10443;p7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4" name="Google Shape;10444;p7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5" name="Google Shape;10445;p7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6" name="Google Shape;10446;p7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7" name="Google Shape;10447;p7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8" name="Google Shape;10448;p7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9" name="Google Shape;10449;p7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50" name="Google Shape;10450;p71"/>
          <p:cNvGrpSpPr/>
          <p:nvPr/>
        </p:nvGrpSpPr>
        <p:grpSpPr>
          <a:xfrm>
            <a:off x="3867423" y="6395448"/>
            <a:ext cx="732778" cy="708962"/>
            <a:chOff x="1954741" y="3212419"/>
            <a:chExt cx="366389" cy="354481"/>
          </a:xfrm>
        </p:grpSpPr>
        <p:sp>
          <p:nvSpPr>
            <p:cNvPr id="10451" name="Google Shape;10451;p7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2" name="Google Shape;10452;p7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3" name="Google Shape;10453;p7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4" name="Google Shape;10454;p7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5" name="Google Shape;10455;p7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6" name="Google Shape;10456;p7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7" name="Google Shape;10457;p7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58" name="Google Shape;10458;p71"/>
          <p:cNvGrpSpPr/>
          <p:nvPr/>
        </p:nvGrpSpPr>
        <p:grpSpPr>
          <a:xfrm>
            <a:off x="6047094" y="6394512"/>
            <a:ext cx="732016" cy="697340"/>
            <a:chOff x="3043239" y="3215626"/>
            <a:chExt cx="366008" cy="348670"/>
          </a:xfrm>
        </p:grpSpPr>
        <p:sp>
          <p:nvSpPr>
            <p:cNvPr id="10459" name="Google Shape;10459;p7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0" name="Google Shape;10460;p7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61" name="Google Shape;10461;p71"/>
          <p:cNvGrpSpPr/>
          <p:nvPr/>
        </p:nvGrpSpPr>
        <p:grpSpPr>
          <a:xfrm>
            <a:off x="8397281" y="6333225"/>
            <a:ext cx="418213" cy="766883"/>
            <a:chOff x="4218333" y="3184982"/>
            <a:chExt cx="209107" cy="383442"/>
          </a:xfrm>
        </p:grpSpPr>
        <p:sp>
          <p:nvSpPr>
            <p:cNvPr id="10462" name="Google Shape;10462;p7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3" name="Google Shape;10463;p7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464" name="Google Shape;10464;p71"/>
          <p:cNvSpPr/>
          <p:nvPr/>
        </p:nvSpPr>
        <p:spPr>
          <a:xfrm>
            <a:off x="9594254" y="6335575"/>
            <a:ext cx="166460" cy="759072"/>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465" name="Google Shape;10465;p71"/>
          <p:cNvGrpSpPr/>
          <p:nvPr/>
        </p:nvGrpSpPr>
        <p:grpSpPr>
          <a:xfrm>
            <a:off x="13753905" y="6395274"/>
            <a:ext cx="645833" cy="695752"/>
            <a:chOff x="6896644" y="3216007"/>
            <a:chExt cx="322917" cy="347876"/>
          </a:xfrm>
        </p:grpSpPr>
        <p:sp>
          <p:nvSpPr>
            <p:cNvPr id="10466" name="Google Shape;10466;p7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7" name="Google Shape;10467;p7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8" name="Google Shape;10468;p7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69" name="Google Shape;10469;p7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0" name="Google Shape;10470;p7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1" name="Google Shape;10471;p7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2" name="Google Shape;10472;p7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73" name="Google Shape;10473;p71"/>
          <p:cNvGrpSpPr/>
          <p:nvPr/>
        </p:nvGrpSpPr>
        <p:grpSpPr>
          <a:xfrm>
            <a:off x="14819349" y="6409628"/>
            <a:ext cx="669268" cy="667808"/>
            <a:chOff x="7429366" y="3223183"/>
            <a:chExt cx="334634" cy="333904"/>
          </a:xfrm>
        </p:grpSpPr>
        <p:sp>
          <p:nvSpPr>
            <p:cNvPr id="10474" name="Google Shape;10474;p7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5" name="Google Shape;10475;p7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476" name="Google Shape;10476;p71"/>
          <p:cNvSpPr/>
          <p:nvPr/>
        </p:nvSpPr>
        <p:spPr>
          <a:xfrm>
            <a:off x="16119208" y="6377873"/>
            <a:ext cx="459812" cy="728269"/>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477" name="Google Shape;10477;p71"/>
          <p:cNvGrpSpPr/>
          <p:nvPr/>
        </p:nvGrpSpPr>
        <p:grpSpPr>
          <a:xfrm>
            <a:off x="10393527" y="7414229"/>
            <a:ext cx="712392" cy="531261"/>
            <a:chOff x="5216456" y="3725484"/>
            <a:chExt cx="356196" cy="265631"/>
          </a:xfrm>
        </p:grpSpPr>
        <p:sp>
          <p:nvSpPr>
            <p:cNvPr id="10478" name="Google Shape;10478;p7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79" name="Google Shape;10479;p7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80" name="Google Shape;10480;p71"/>
          <p:cNvGrpSpPr/>
          <p:nvPr/>
        </p:nvGrpSpPr>
        <p:grpSpPr>
          <a:xfrm>
            <a:off x="13659402" y="7431250"/>
            <a:ext cx="710105" cy="496077"/>
            <a:chOff x="6849393" y="3733994"/>
            <a:chExt cx="355053" cy="248038"/>
          </a:xfrm>
        </p:grpSpPr>
        <p:sp>
          <p:nvSpPr>
            <p:cNvPr id="10481" name="Google Shape;10481;p7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2" name="Google Shape;10482;p7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3" name="Google Shape;10483;p7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4" name="Google Shape;10484;p7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5" name="Google Shape;10485;p7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86" name="Google Shape;10486;p71"/>
          <p:cNvGrpSpPr/>
          <p:nvPr/>
        </p:nvGrpSpPr>
        <p:grpSpPr>
          <a:xfrm>
            <a:off x="15798610" y="7392635"/>
            <a:ext cx="784221" cy="560412"/>
            <a:chOff x="7918997" y="3714687"/>
            <a:chExt cx="392111" cy="280206"/>
          </a:xfrm>
        </p:grpSpPr>
        <p:sp>
          <p:nvSpPr>
            <p:cNvPr id="10487" name="Google Shape;10487;p7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8" name="Google Shape;10488;p7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9" name="Google Shape;10489;p7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0" name="Google Shape;10490;p7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1" name="Google Shape;10491;p7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492" name="Google Shape;10492;p71"/>
          <p:cNvSpPr/>
          <p:nvPr/>
        </p:nvSpPr>
        <p:spPr>
          <a:xfrm>
            <a:off x="1695325" y="7351989"/>
            <a:ext cx="710867" cy="653962"/>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493" name="Google Shape;10493;p71"/>
          <p:cNvGrpSpPr/>
          <p:nvPr/>
        </p:nvGrpSpPr>
        <p:grpSpPr>
          <a:xfrm>
            <a:off x="2778170" y="7325188"/>
            <a:ext cx="715440" cy="710296"/>
            <a:chOff x="1408777" y="3680964"/>
            <a:chExt cx="357720" cy="355148"/>
          </a:xfrm>
        </p:grpSpPr>
        <p:sp>
          <p:nvSpPr>
            <p:cNvPr id="10494" name="Google Shape;10494;p7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5" name="Google Shape;10495;p7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6" name="Google Shape;10496;p7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7" name="Google Shape;10497;p7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98" name="Google Shape;10498;p7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99" name="Google Shape;10499;p71"/>
          <p:cNvGrpSpPr/>
          <p:nvPr/>
        </p:nvGrpSpPr>
        <p:grpSpPr>
          <a:xfrm>
            <a:off x="3866287" y="7325188"/>
            <a:ext cx="715440" cy="710296"/>
            <a:chOff x="1952836" y="3680964"/>
            <a:chExt cx="357720" cy="355148"/>
          </a:xfrm>
        </p:grpSpPr>
        <p:sp>
          <p:nvSpPr>
            <p:cNvPr id="10500" name="Google Shape;10500;p7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1" name="Google Shape;10501;p7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2" name="Google Shape;10502;p7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3" name="Google Shape;10503;p7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4" name="Google Shape;10504;p7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05" name="Google Shape;10505;p71"/>
          <p:cNvGrpSpPr/>
          <p:nvPr/>
        </p:nvGrpSpPr>
        <p:grpSpPr>
          <a:xfrm>
            <a:off x="4954404" y="7325188"/>
            <a:ext cx="715440" cy="710296"/>
            <a:chOff x="2496894" y="3680964"/>
            <a:chExt cx="357720" cy="355148"/>
          </a:xfrm>
        </p:grpSpPr>
        <p:sp>
          <p:nvSpPr>
            <p:cNvPr id="10506" name="Google Shape;10506;p7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7" name="Google Shape;10507;p7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8" name="Google Shape;10508;p7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09" name="Google Shape;10509;p7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0" name="Google Shape;10510;p7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11" name="Google Shape;10511;p71"/>
          <p:cNvGrpSpPr/>
          <p:nvPr/>
        </p:nvGrpSpPr>
        <p:grpSpPr>
          <a:xfrm>
            <a:off x="6042584" y="7325378"/>
            <a:ext cx="712328" cy="711630"/>
            <a:chOff x="3040984" y="3681059"/>
            <a:chExt cx="356164" cy="355815"/>
          </a:xfrm>
        </p:grpSpPr>
        <p:sp>
          <p:nvSpPr>
            <p:cNvPr id="10512" name="Google Shape;10512;p7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3" name="Google Shape;10513;p7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4" name="Google Shape;10514;p7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15" name="Google Shape;10515;p71"/>
          <p:cNvGrpSpPr/>
          <p:nvPr/>
        </p:nvGrpSpPr>
        <p:grpSpPr>
          <a:xfrm>
            <a:off x="7129177" y="7361643"/>
            <a:ext cx="716139" cy="635989"/>
            <a:chOff x="3584280" y="3699191"/>
            <a:chExt cx="358069" cy="317995"/>
          </a:xfrm>
        </p:grpSpPr>
        <p:sp>
          <p:nvSpPr>
            <p:cNvPr id="10516" name="Google Shape;10516;p7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7" name="Google Shape;10517;p7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8" name="Google Shape;10518;p7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19" name="Google Shape;10519;p7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20" name="Google Shape;10520;p71"/>
          <p:cNvGrpSpPr/>
          <p:nvPr/>
        </p:nvGrpSpPr>
        <p:grpSpPr>
          <a:xfrm>
            <a:off x="8219580" y="7325378"/>
            <a:ext cx="710804" cy="708581"/>
            <a:chOff x="4129482" y="3681059"/>
            <a:chExt cx="355402" cy="354291"/>
          </a:xfrm>
        </p:grpSpPr>
        <p:sp>
          <p:nvSpPr>
            <p:cNvPr id="10521" name="Google Shape;10521;p7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2" name="Google Shape;10522;p7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3" name="Google Shape;10523;p7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4" name="Google Shape;10524;p7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25" name="Google Shape;10525;p71"/>
          <p:cNvGrpSpPr/>
          <p:nvPr/>
        </p:nvGrpSpPr>
        <p:grpSpPr>
          <a:xfrm>
            <a:off x="9307697" y="7323854"/>
            <a:ext cx="710867" cy="711630"/>
            <a:chOff x="4673540" y="3680297"/>
            <a:chExt cx="355434" cy="355815"/>
          </a:xfrm>
        </p:grpSpPr>
        <p:sp>
          <p:nvSpPr>
            <p:cNvPr id="10526" name="Google Shape;10526;p7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7" name="Google Shape;10527;p7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28" name="Google Shape;10528;p7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29" name="Google Shape;10529;p71"/>
          <p:cNvGrpSpPr/>
          <p:nvPr/>
        </p:nvGrpSpPr>
        <p:grpSpPr>
          <a:xfrm>
            <a:off x="11519433" y="7361643"/>
            <a:ext cx="635291" cy="637513"/>
            <a:chOff x="5779408" y="3699191"/>
            <a:chExt cx="317645" cy="318757"/>
          </a:xfrm>
        </p:grpSpPr>
        <p:sp>
          <p:nvSpPr>
            <p:cNvPr id="10530" name="Google Shape;10530;p7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1" name="Google Shape;10531;p7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532" name="Google Shape;10532;p71"/>
          <p:cNvSpPr/>
          <p:nvPr/>
        </p:nvSpPr>
        <p:spPr>
          <a:xfrm>
            <a:off x="12569761" y="7352180"/>
            <a:ext cx="712392" cy="65682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533" name="Google Shape;10533;p71"/>
          <p:cNvGrpSpPr/>
          <p:nvPr/>
        </p:nvGrpSpPr>
        <p:grpSpPr>
          <a:xfrm>
            <a:off x="14741486" y="7324997"/>
            <a:ext cx="744147" cy="710486"/>
            <a:chOff x="7390435" y="3680868"/>
            <a:chExt cx="372073" cy="355243"/>
          </a:xfrm>
        </p:grpSpPr>
        <p:sp>
          <p:nvSpPr>
            <p:cNvPr id="10534" name="Google Shape;10534;p7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5" name="Google Shape;10535;p7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6" name="Google Shape;10536;p7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7" name="Google Shape;10537;p7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8" name="Google Shape;10538;p7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9" name="Google Shape;10539;p7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40" name="Google Shape;10540;p71"/>
          <p:cNvGrpSpPr/>
          <p:nvPr/>
        </p:nvGrpSpPr>
        <p:grpSpPr>
          <a:xfrm>
            <a:off x="2784602" y="8238692"/>
            <a:ext cx="749418" cy="748021"/>
            <a:chOff x="1421638" y="4125629"/>
            <a:chExt cx="374709" cy="374010"/>
          </a:xfrm>
        </p:grpSpPr>
        <p:sp>
          <p:nvSpPr>
            <p:cNvPr id="10541" name="Google Shape;10541;p7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2" name="Google Shape;10542;p7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43" name="Google Shape;10543;p71"/>
          <p:cNvGrpSpPr/>
          <p:nvPr/>
        </p:nvGrpSpPr>
        <p:grpSpPr>
          <a:xfrm>
            <a:off x="3887834" y="8270510"/>
            <a:ext cx="715440" cy="684384"/>
            <a:chOff x="1973254" y="4156304"/>
            <a:chExt cx="357720" cy="342192"/>
          </a:xfrm>
        </p:grpSpPr>
        <p:sp>
          <p:nvSpPr>
            <p:cNvPr id="10544" name="Google Shape;10544;p7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5" name="Google Shape;10545;p7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6" name="Google Shape;10546;p7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7" name="Google Shape;10547;p7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8" name="Google Shape;10548;p7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9" name="Google Shape;10549;p7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50" name="Google Shape;10550;p71"/>
          <p:cNvGrpSpPr/>
          <p:nvPr/>
        </p:nvGrpSpPr>
        <p:grpSpPr>
          <a:xfrm>
            <a:off x="4988844" y="8272384"/>
            <a:ext cx="682097" cy="680637"/>
            <a:chOff x="2523759" y="4135505"/>
            <a:chExt cx="341049" cy="340318"/>
          </a:xfrm>
        </p:grpSpPr>
        <p:sp>
          <p:nvSpPr>
            <p:cNvPr id="10551" name="Google Shape;10551;p7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2" name="Google Shape;10552;p7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53" name="Google Shape;10553;p71"/>
          <p:cNvGrpSpPr/>
          <p:nvPr/>
        </p:nvGrpSpPr>
        <p:grpSpPr>
          <a:xfrm>
            <a:off x="6022532" y="8262349"/>
            <a:ext cx="784158" cy="700706"/>
            <a:chOff x="3040603" y="4130360"/>
            <a:chExt cx="392079" cy="350353"/>
          </a:xfrm>
        </p:grpSpPr>
        <p:sp>
          <p:nvSpPr>
            <p:cNvPr id="10554" name="Google Shape;10554;p7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5" name="Google Shape;10555;p7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6" name="Google Shape;10556;p7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7" name="Google Shape;10557;p7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8" name="Google Shape;10558;p7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9" name="Google Shape;10559;p7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0" name="Google Shape;10560;p7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1" name="Google Shape;10561;p7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2" name="Google Shape;10562;p7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3" name="Google Shape;10563;p7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64" name="Google Shape;10564;p71"/>
          <p:cNvGrpSpPr/>
          <p:nvPr/>
        </p:nvGrpSpPr>
        <p:grpSpPr>
          <a:xfrm>
            <a:off x="7265613" y="8272384"/>
            <a:ext cx="465909" cy="680637"/>
            <a:chOff x="3662144" y="4135505"/>
            <a:chExt cx="232955" cy="340318"/>
          </a:xfrm>
        </p:grpSpPr>
        <p:sp>
          <p:nvSpPr>
            <p:cNvPr id="10565" name="Google Shape;10565;p7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6" name="Google Shape;10566;p7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7" name="Google Shape;10567;p7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68" name="Google Shape;10568;p7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69" name="Google Shape;10569;p71"/>
          <p:cNvGrpSpPr/>
          <p:nvPr/>
        </p:nvGrpSpPr>
        <p:grpSpPr>
          <a:xfrm>
            <a:off x="8239603" y="8244059"/>
            <a:ext cx="688131" cy="737288"/>
            <a:chOff x="4149138" y="4121151"/>
            <a:chExt cx="344065" cy="368644"/>
          </a:xfrm>
        </p:grpSpPr>
        <p:sp>
          <p:nvSpPr>
            <p:cNvPr id="10570" name="Google Shape;10570;p7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1" name="Google Shape;10571;p7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2" name="Google Shape;10572;p7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3" name="Google Shape;10573;p7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4" name="Google Shape;10574;p7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5" name="Google Shape;10575;p7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6" name="Google Shape;10576;p7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7" name="Google Shape;10577;p7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8" name="Google Shape;10578;p7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79" name="Google Shape;10579;p7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0" name="Google Shape;10580;p7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1" name="Google Shape;10581;p7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582" name="Google Shape;10582;p71"/>
          <p:cNvSpPr/>
          <p:nvPr/>
        </p:nvSpPr>
        <p:spPr>
          <a:xfrm>
            <a:off x="9325433" y="8272670"/>
            <a:ext cx="688194" cy="680065"/>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583" name="Google Shape;10583;p71"/>
          <p:cNvGrpSpPr/>
          <p:nvPr/>
        </p:nvGrpSpPr>
        <p:grpSpPr>
          <a:xfrm>
            <a:off x="10353851" y="8349898"/>
            <a:ext cx="795526" cy="525609"/>
            <a:chOff x="5206262" y="4174817"/>
            <a:chExt cx="397763" cy="262804"/>
          </a:xfrm>
        </p:grpSpPr>
        <p:sp>
          <p:nvSpPr>
            <p:cNvPr id="10584" name="Google Shape;10584;p7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5" name="Google Shape;10585;p7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6" name="Google Shape;10586;p7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7" name="Google Shape;10587;p7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8" name="Google Shape;10588;p7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89" name="Google Shape;10589;p7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0" name="Google Shape;10590;p7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591" name="Google Shape;10591;p71"/>
          <p:cNvGrpSpPr/>
          <p:nvPr/>
        </p:nvGrpSpPr>
        <p:grpSpPr>
          <a:xfrm>
            <a:off x="11396558" y="8322684"/>
            <a:ext cx="881011" cy="580037"/>
            <a:chOff x="5727616" y="4204699"/>
            <a:chExt cx="440505" cy="290018"/>
          </a:xfrm>
        </p:grpSpPr>
        <p:sp>
          <p:nvSpPr>
            <p:cNvPr id="10592" name="Google Shape;10592;p7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3" name="Google Shape;10593;p7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4" name="Google Shape;10594;p7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5" name="Google Shape;10595;p7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6" name="Google Shape;10596;p7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7" name="Google Shape;10597;p7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8" name="Google Shape;10598;p7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99" name="Google Shape;10599;p7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00" name="Google Shape;10600;p71"/>
          <p:cNvGrpSpPr/>
          <p:nvPr/>
        </p:nvGrpSpPr>
        <p:grpSpPr>
          <a:xfrm>
            <a:off x="12761451" y="8248187"/>
            <a:ext cx="319900" cy="729031"/>
            <a:chOff x="6410063" y="4135124"/>
            <a:chExt cx="159950" cy="364516"/>
          </a:xfrm>
        </p:grpSpPr>
        <p:sp>
          <p:nvSpPr>
            <p:cNvPr id="10601" name="Google Shape;10601;p7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2" name="Google Shape;10602;p7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3" name="Google Shape;10603;p7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4" name="Google Shape;10604;p7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05" name="Google Shape;10605;p71"/>
          <p:cNvGrpSpPr/>
          <p:nvPr/>
        </p:nvGrpSpPr>
        <p:grpSpPr>
          <a:xfrm>
            <a:off x="13282131" y="8248568"/>
            <a:ext cx="428756" cy="728269"/>
            <a:chOff x="6924652" y="4135505"/>
            <a:chExt cx="214378" cy="364135"/>
          </a:xfrm>
        </p:grpSpPr>
        <p:sp>
          <p:nvSpPr>
            <p:cNvPr id="10606" name="Google Shape;10606;p7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7" name="Google Shape;10607;p7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8" name="Google Shape;10608;p7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9" name="Google Shape;10609;p7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610" name="Google Shape;10610;p71"/>
          <p:cNvSpPr txBox="1"/>
          <p:nvPr/>
        </p:nvSpPr>
        <p:spPr>
          <a:xfrm>
            <a:off x="1433400" y="2376000"/>
            <a:ext cx="15421200" cy="1522800"/>
          </a:xfrm>
          <a:prstGeom prst="rect">
            <a:avLst/>
          </a:prstGeom>
          <a:noFill/>
          <a:ln>
            <a:noFill/>
          </a:ln>
        </p:spPr>
        <p:txBody>
          <a:bodyPr anchorCtr="0" anchor="t" bIns="182850" lIns="182850" spcFirstLastPara="1" rIns="182850" wrap="square" tIns="182850">
            <a:noAutofit/>
          </a:bodyPr>
          <a:lstStyle/>
          <a:p>
            <a:pPr indent="0" lvl="0" marL="0" rtl="0" algn="ctr">
              <a:lnSpc>
                <a:spcPct val="100000"/>
              </a:lnSpc>
              <a:spcBef>
                <a:spcPts val="0"/>
              </a:spcBef>
              <a:spcAft>
                <a:spcPts val="0"/>
              </a:spcAft>
              <a:buClr>
                <a:schemeClr val="dk1"/>
              </a:buClr>
              <a:buSzPts val="2200"/>
              <a:buFont typeface="Arial"/>
              <a:buNone/>
            </a:pPr>
            <a:r>
              <a:rPr lang="en" sz="2200">
                <a:solidFill>
                  <a:schemeClr val="lt1"/>
                </a:solidFill>
              </a:rPr>
              <a:t>You can </a:t>
            </a:r>
            <a:r>
              <a:rPr b="1" lang="en" sz="2200">
                <a:solidFill>
                  <a:schemeClr val="hlink"/>
                </a:solidFill>
              </a:rPr>
              <a:t>resize </a:t>
            </a:r>
            <a:r>
              <a:rPr lang="en" sz="2200">
                <a:solidFill>
                  <a:schemeClr val="lt1"/>
                </a:solidFill>
              </a:rPr>
              <a:t>these icons without losing quality.</a:t>
            </a:r>
            <a:endParaRPr sz="2200">
              <a:solidFill>
                <a:schemeClr val="lt1"/>
              </a:solidFill>
            </a:endParaRPr>
          </a:p>
          <a:p>
            <a:pPr indent="0" lvl="0" marL="0" rtl="0" algn="ctr">
              <a:lnSpc>
                <a:spcPct val="100000"/>
              </a:lnSpc>
              <a:spcBef>
                <a:spcPts val="0"/>
              </a:spcBef>
              <a:spcAft>
                <a:spcPts val="0"/>
              </a:spcAft>
              <a:buClr>
                <a:schemeClr val="dk1"/>
              </a:buClr>
              <a:buSzPts val="2200"/>
              <a:buFont typeface="Arial"/>
              <a:buNone/>
            </a:pPr>
            <a:r>
              <a:rPr lang="en" sz="2200">
                <a:solidFill>
                  <a:schemeClr val="lt1"/>
                </a:solidFill>
              </a:rPr>
              <a:t>You can </a:t>
            </a:r>
            <a:r>
              <a:rPr b="1" lang="en" sz="2200">
                <a:solidFill>
                  <a:schemeClr val="hlink"/>
                </a:solidFill>
              </a:rPr>
              <a:t>change the stroke and fill color</a:t>
            </a:r>
            <a:r>
              <a:rPr lang="en" sz="2200">
                <a:solidFill>
                  <a:schemeClr val="lt1"/>
                </a:solidFill>
              </a:rPr>
              <a:t>; just select the icon and click on the </a:t>
            </a:r>
            <a:r>
              <a:rPr b="1" lang="en" sz="2200">
                <a:solidFill>
                  <a:schemeClr val="hlink"/>
                </a:solidFill>
              </a:rPr>
              <a:t>paint bucket/pen</a:t>
            </a:r>
            <a:r>
              <a:rPr lang="en" sz="2200">
                <a:solidFill>
                  <a:schemeClr val="lt1"/>
                </a:solidFill>
              </a:rPr>
              <a:t>.</a:t>
            </a:r>
            <a:endParaRPr sz="2200">
              <a:solidFill>
                <a:schemeClr val="lt1"/>
              </a:solidFill>
            </a:endParaRPr>
          </a:p>
          <a:p>
            <a:pPr indent="0" lvl="0" marL="0" rtl="0" algn="ctr">
              <a:lnSpc>
                <a:spcPct val="100000"/>
              </a:lnSpc>
              <a:spcBef>
                <a:spcPts val="0"/>
              </a:spcBef>
              <a:spcAft>
                <a:spcPts val="0"/>
              </a:spcAft>
              <a:buNone/>
            </a:pPr>
            <a:r>
              <a:rPr lang="en" sz="2200">
                <a:solidFill>
                  <a:schemeClr val="lt1"/>
                </a:solidFill>
              </a:rPr>
              <a:t>In Google Slides, you can also use </a:t>
            </a:r>
            <a:r>
              <a:rPr b="1" lang="en" sz="2200">
                <a:solidFill>
                  <a:schemeClr val="hlink"/>
                </a:solidFill>
                <a:uFill>
                  <a:noFill/>
                </a:uFill>
                <a:hlinkClick r:id="rId3"/>
              </a:rPr>
              <a:t>Flaticon’s extension</a:t>
            </a:r>
            <a:r>
              <a:rPr lang="en" sz="2200">
                <a:solidFill>
                  <a:schemeClr val="lt1"/>
                </a:solidFill>
              </a:rPr>
              <a:t>, allowing you to customize and add even more icons.</a:t>
            </a:r>
            <a:br>
              <a:rPr lang="en" sz="2200">
                <a:solidFill>
                  <a:srgbClr val="435D74"/>
                </a:solidFill>
              </a:rPr>
            </a:br>
            <a:endParaRPr sz="2200">
              <a:solidFill>
                <a:srgbClr val="435D74"/>
              </a:solidFill>
            </a:endParaRPr>
          </a:p>
        </p:txBody>
      </p:sp>
      <p:sp>
        <p:nvSpPr>
          <p:cNvPr id="10611" name="Google Shape;10611;p71"/>
          <p:cNvSpPr txBox="1"/>
          <p:nvPr>
            <p:ph type="title"/>
          </p:nvPr>
        </p:nvSpPr>
        <p:spPr>
          <a:xfrm>
            <a:off x="1433550" y="102180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0612" name="Google Shape;10612;p71"/>
          <p:cNvGrpSpPr/>
          <p:nvPr/>
        </p:nvGrpSpPr>
        <p:grpSpPr>
          <a:xfrm>
            <a:off x="1682481" y="8238439"/>
            <a:ext cx="748354" cy="748526"/>
            <a:chOff x="775325" y="4143525"/>
            <a:chExt cx="468776" cy="468884"/>
          </a:xfrm>
        </p:grpSpPr>
        <p:sp>
          <p:nvSpPr>
            <p:cNvPr id="10613" name="Google Shape;10613;p7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4" name="Google Shape;10614;p7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5" name="Google Shape;10615;p7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6" name="Google Shape;10616;p7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17" name="Google Shape;10617;p71"/>
          <p:cNvGrpSpPr/>
          <p:nvPr/>
        </p:nvGrpSpPr>
        <p:grpSpPr>
          <a:xfrm>
            <a:off x="14031834" y="8229266"/>
            <a:ext cx="438928" cy="766873"/>
            <a:chOff x="1426400" y="1814750"/>
            <a:chExt cx="407850" cy="712575"/>
          </a:xfrm>
        </p:grpSpPr>
        <p:sp>
          <p:nvSpPr>
            <p:cNvPr id="10618" name="Google Shape;10618;p7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9" name="Google Shape;10619;p7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0" name="Google Shape;10620;p7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21" name="Google Shape;10621;p71"/>
          <p:cNvGrpSpPr/>
          <p:nvPr/>
        </p:nvGrpSpPr>
        <p:grpSpPr>
          <a:xfrm>
            <a:off x="14783038" y="8298815"/>
            <a:ext cx="627667" cy="627774"/>
            <a:chOff x="1910075" y="2021700"/>
            <a:chExt cx="583225" cy="583325"/>
          </a:xfrm>
        </p:grpSpPr>
        <p:sp>
          <p:nvSpPr>
            <p:cNvPr id="10622" name="Google Shape;10622;p7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3" name="Google Shape;10623;p7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4" name="Google Shape;10624;p7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25" name="Google Shape;10625;p71"/>
          <p:cNvGrpSpPr/>
          <p:nvPr/>
        </p:nvGrpSpPr>
        <p:grpSpPr>
          <a:xfrm>
            <a:off x="15722972" y="8378373"/>
            <a:ext cx="882511" cy="468658"/>
            <a:chOff x="2749275" y="2099575"/>
            <a:chExt cx="820025" cy="435475"/>
          </a:xfrm>
        </p:grpSpPr>
        <p:sp>
          <p:nvSpPr>
            <p:cNvPr id="10626" name="Google Shape;10626;p7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7" name="Google Shape;10627;p7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8" name="Google Shape;10628;p7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9" name="Google Shape;10629;p7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3" name="Shape 10633"/>
        <p:cNvGrpSpPr/>
        <p:nvPr/>
      </p:nvGrpSpPr>
      <p:grpSpPr>
        <a:xfrm>
          <a:off x="0" y="0"/>
          <a:ext cx="0" cy="0"/>
          <a:chOff x="0" y="0"/>
          <a:chExt cx="0" cy="0"/>
        </a:xfrm>
      </p:grpSpPr>
      <p:grpSp>
        <p:nvGrpSpPr>
          <p:cNvPr id="10634" name="Google Shape;10634;p72"/>
          <p:cNvGrpSpPr/>
          <p:nvPr/>
        </p:nvGrpSpPr>
        <p:grpSpPr>
          <a:xfrm>
            <a:off x="3978899" y="8202537"/>
            <a:ext cx="749548" cy="692145"/>
            <a:chOff x="1989449" y="4282269"/>
            <a:chExt cx="374774" cy="346073"/>
          </a:xfrm>
        </p:grpSpPr>
        <p:sp>
          <p:nvSpPr>
            <p:cNvPr id="10635" name="Google Shape;10635;p7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6" name="Google Shape;10636;p7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7" name="Google Shape;10637;p7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8" name="Google Shape;10638;p7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9" name="Google Shape;10639;p7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40" name="Google Shape;10640;p72"/>
          <p:cNvGrpSpPr/>
          <p:nvPr/>
        </p:nvGrpSpPr>
        <p:grpSpPr>
          <a:xfrm>
            <a:off x="4974877" y="8199479"/>
            <a:ext cx="397550" cy="697943"/>
            <a:chOff x="2487439" y="4280740"/>
            <a:chExt cx="198775" cy="348972"/>
          </a:xfrm>
        </p:grpSpPr>
        <p:sp>
          <p:nvSpPr>
            <p:cNvPr id="10641" name="Google Shape;10641;p7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2" name="Google Shape;10642;p7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3" name="Google Shape;10643;p7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4" name="Google Shape;10644;p7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45" name="Google Shape;10645;p72"/>
          <p:cNvGrpSpPr/>
          <p:nvPr/>
        </p:nvGrpSpPr>
        <p:grpSpPr>
          <a:xfrm>
            <a:off x="5621916" y="8185845"/>
            <a:ext cx="706289" cy="723746"/>
            <a:chOff x="2810958" y="4273923"/>
            <a:chExt cx="353145" cy="361873"/>
          </a:xfrm>
        </p:grpSpPr>
        <p:sp>
          <p:nvSpPr>
            <p:cNvPr id="10646" name="Google Shape;10646;p7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7" name="Google Shape;10647;p7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8" name="Google Shape;10648;p7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9" name="Google Shape;10649;p7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0" name="Google Shape;10650;p7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1" name="Google Shape;10651;p7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2" name="Google Shape;10652;p7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53" name="Google Shape;10653;p72"/>
          <p:cNvGrpSpPr/>
          <p:nvPr/>
        </p:nvGrpSpPr>
        <p:grpSpPr>
          <a:xfrm>
            <a:off x="12551270" y="8203302"/>
            <a:ext cx="418766" cy="733557"/>
            <a:chOff x="6275635" y="4282651"/>
            <a:chExt cx="209383" cy="366778"/>
          </a:xfrm>
        </p:grpSpPr>
        <p:sp>
          <p:nvSpPr>
            <p:cNvPr id="10654" name="Google Shape;10654;p7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5" name="Google Shape;10655;p7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56" name="Google Shape;10656;p72"/>
          <p:cNvGrpSpPr/>
          <p:nvPr/>
        </p:nvGrpSpPr>
        <p:grpSpPr>
          <a:xfrm>
            <a:off x="13402372" y="8204066"/>
            <a:ext cx="560584" cy="732792"/>
            <a:chOff x="6701186" y="4283033"/>
            <a:chExt cx="280292" cy="366396"/>
          </a:xfrm>
        </p:grpSpPr>
        <p:sp>
          <p:nvSpPr>
            <p:cNvPr id="10657" name="Google Shape;10657;p7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8" name="Google Shape;10658;p7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59" name="Google Shape;10659;p72"/>
          <p:cNvGrpSpPr/>
          <p:nvPr/>
        </p:nvGrpSpPr>
        <p:grpSpPr>
          <a:xfrm>
            <a:off x="5219141" y="7287917"/>
            <a:ext cx="747255" cy="694694"/>
            <a:chOff x="2609571" y="3824958"/>
            <a:chExt cx="373627" cy="347347"/>
          </a:xfrm>
        </p:grpSpPr>
        <p:sp>
          <p:nvSpPr>
            <p:cNvPr id="10660" name="Google Shape;10660;p7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1" name="Google Shape;10661;p7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662" name="Google Shape;10662;p72"/>
          <p:cNvSpPr/>
          <p:nvPr/>
        </p:nvSpPr>
        <p:spPr>
          <a:xfrm>
            <a:off x="2577151" y="7282820"/>
            <a:ext cx="726740" cy="702912"/>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663" name="Google Shape;10663;p72"/>
          <p:cNvGrpSpPr/>
          <p:nvPr/>
        </p:nvGrpSpPr>
        <p:grpSpPr>
          <a:xfrm>
            <a:off x="1832254" y="7252112"/>
            <a:ext cx="443804" cy="761589"/>
            <a:chOff x="916127" y="3807056"/>
            <a:chExt cx="221902" cy="380795"/>
          </a:xfrm>
        </p:grpSpPr>
        <p:sp>
          <p:nvSpPr>
            <p:cNvPr id="10664" name="Google Shape;10664;p7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5" name="Google Shape;10665;p7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6" name="Google Shape;10666;p7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7" name="Google Shape;10667;p7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668" name="Google Shape;10668;p72"/>
          <p:cNvSpPr/>
          <p:nvPr/>
        </p:nvSpPr>
        <p:spPr>
          <a:xfrm>
            <a:off x="6273542" y="7284349"/>
            <a:ext cx="449856" cy="698262"/>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69" name="Google Shape;10669;p72"/>
          <p:cNvSpPr/>
          <p:nvPr/>
        </p:nvSpPr>
        <p:spPr>
          <a:xfrm>
            <a:off x="4358929" y="7340095"/>
            <a:ext cx="724510" cy="585622"/>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670" name="Google Shape;10670;p72"/>
          <p:cNvGrpSpPr/>
          <p:nvPr/>
        </p:nvGrpSpPr>
        <p:grpSpPr>
          <a:xfrm>
            <a:off x="7026021" y="7270269"/>
            <a:ext cx="724446" cy="722217"/>
            <a:chOff x="3513010" y="3816134"/>
            <a:chExt cx="362223" cy="361108"/>
          </a:xfrm>
        </p:grpSpPr>
        <p:sp>
          <p:nvSpPr>
            <p:cNvPr id="10671" name="Google Shape;10671;p7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2" name="Google Shape;10672;p7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3" name="Google Shape;10673;p7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4" name="Google Shape;10674;p7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75" name="Google Shape;10675;p72"/>
          <p:cNvGrpSpPr/>
          <p:nvPr/>
        </p:nvGrpSpPr>
        <p:grpSpPr>
          <a:xfrm>
            <a:off x="7900632" y="7278615"/>
            <a:ext cx="739609" cy="707563"/>
            <a:chOff x="3950316" y="3820307"/>
            <a:chExt cx="369805" cy="353782"/>
          </a:xfrm>
        </p:grpSpPr>
        <p:sp>
          <p:nvSpPr>
            <p:cNvPr id="10676" name="Google Shape;10676;p7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7" name="Google Shape;10677;p7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8" name="Google Shape;10678;p7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79" name="Google Shape;10679;p7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80" name="Google Shape;10680;p72"/>
          <p:cNvGrpSpPr/>
          <p:nvPr/>
        </p:nvGrpSpPr>
        <p:grpSpPr>
          <a:xfrm>
            <a:off x="3523818" y="7261923"/>
            <a:ext cx="615948" cy="743432"/>
            <a:chOff x="1761909" y="3811961"/>
            <a:chExt cx="307974" cy="371716"/>
          </a:xfrm>
        </p:grpSpPr>
        <p:sp>
          <p:nvSpPr>
            <p:cNvPr id="10681" name="Google Shape;10681;p7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2" name="Google Shape;10682;p7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3" name="Google Shape;10683;p7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4" name="Google Shape;10684;p7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5" name="Google Shape;10685;p7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6" name="Google Shape;10686;p7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7" name="Google Shape;10687;p7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8" name="Google Shape;10688;p7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89" name="Google Shape;10689;p7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0" name="Google Shape;10690;p7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691" name="Google Shape;10691;p72"/>
          <p:cNvGrpSpPr/>
          <p:nvPr/>
        </p:nvGrpSpPr>
        <p:grpSpPr>
          <a:xfrm>
            <a:off x="10746685" y="7255871"/>
            <a:ext cx="462789" cy="706289"/>
            <a:chOff x="5373342" y="3808935"/>
            <a:chExt cx="231395" cy="353145"/>
          </a:xfrm>
        </p:grpSpPr>
        <p:sp>
          <p:nvSpPr>
            <p:cNvPr id="10692" name="Google Shape;10692;p7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3" name="Google Shape;10693;p7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4" name="Google Shape;10694;p7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5" name="Google Shape;10695;p7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6" name="Google Shape;10696;p7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7" name="Google Shape;10697;p7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8" name="Google Shape;10698;p7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99" name="Google Shape;10699;p7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0" name="Google Shape;10700;p7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701" name="Google Shape;10701;p72"/>
          <p:cNvSpPr/>
          <p:nvPr/>
        </p:nvSpPr>
        <p:spPr>
          <a:xfrm>
            <a:off x="13476722" y="7257400"/>
            <a:ext cx="410420" cy="7067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702" name="Google Shape;10702;p72"/>
          <p:cNvGrpSpPr/>
          <p:nvPr/>
        </p:nvGrpSpPr>
        <p:grpSpPr>
          <a:xfrm>
            <a:off x="11667549" y="7256890"/>
            <a:ext cx="470371" cy="704505"/>
            <a:chOff x="5833775" y="3809445"/>
            <a:chExt cx="235185" cy="352253"/>
          </a:xfrm>
        </p:grpSpPr>
        <p:sp>
          <p:nvSpPr>
            <p:cNvPr id="10703" name="Google Shape;10703;p7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4" name="Google Shape;10704;p7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5" name="Google Shape;10705;p7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06" name="Google Shape;10706;p72"/>
          <p:cNvGrpSpPr/>
          <p:nvPr/>
        </p:nvGrpSpPr>
        <p:grpSpPr>
          <a:xfrm>
            <a:off x="9884943" y="7256635"/>
            <a:ext cx="477952" cy="705525"/>
            <a:chOff x="4942472" y="3809318"/>
            <a:chExt cx="238976" cy="352762"/>
          </a:xfrm>
        </p:grpSpPr>
        <p:sp>
          <p:nvSpPr>
            <p:cNvPr id="10707" name="Google Shape;10707;p7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8" name="Google Shape;10708;p7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9" name="Google Shape;10709;p7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0" name="Google Shape;10710;p7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1" name="Google Shape;10711;p7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2" name="Google Shape;10712;p7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3" name="Google Shape;10713;p7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14" name="Google Shape;10714;p72"/>
          <p:cNvGrpSpPr/>
          <p:nvPr/>
        </p:nvGrpSpPr>
        <p:grpSpPr>
          <a:xfrm>
            <a:off x="12533049" y="7253577"/>
            <a:ext cx="520447" cy="707054"/>
            <a:chOff x="6266525" y="3807788"/>
            <a:chExt cx="260223" cy="353527"/>
          </a:xfrm>
        </p:grpSpPr>
        <p:sp>
          <p:nvSpPr>
            <p:cNvPr id="10715" name="Google Shape;10715;p7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6" name="Google Shape;10716;p7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7" name="Google Shape;10717;p7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8" name="Google Shape;10718;p7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719" name="Google Shape;10719;p72"/>
          <p:cNvSpPr/>
          <p:nvPr/>
        </p:nvSpPr>
        <p:spPr>
          <a:xfrm>
            <a:off x="15945739" y="7255934"/>
            <a:ext cx="697497" cy="707754"/>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720" name="Google Shape;10720;p72"/>
          <p:cNvGrpSpPr/>
          <p:nvPr/>
        </p:nvGrpSpPr>
        <p:grpSpPr>
          <a:xfrm>
            <a:off x="14368726" y="7257208"/>
            <a:ext cx="404367" cy="705525"/>
            <a:chOff x="7184363" y="3809604"/>
            <a:chExt cx="202184" cy="352762"/>
          </a:xfrm>
        </p:grpSpPr>
        <p:sp>
          <p:nvSpPr>
            <p:cNvPr id="10721" name="Google Shape;10721;p7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2" name="Google Shape;10722;p7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23" name="Google Shape;10723;p72"/>
          <p:cNvGrpSpPr/>
          <p:nvPr/>
        </p:nvGrpSpPr>
        <p:grpSpPr>
          <a:xfrm>
            <a:off x="15143248" y="7255871"/>
            <a:ext cx="584093" cy="705525"/>
            <a:chOff x="7571624" y="3808935"/>
            <a:chExt cx="292047" cy="352762"/>
          </a:xfrm>
        </p:grpSpPr>
        <p:sp>
          <p:nvSpPr>
            <p:cNvPr id="10724" name="Google Shape;10724;p7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5" name="Google Shape;10725;p7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6" name="Google Shape;10726;p7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7" name="Google Shape;10727;p7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8" name="Google Shape;10728;p7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29" name="Google Shape;10729;p7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30" name="Google Shape;10730;p72"/>
          <p:cNvGrpSpPr/>
          <p:nvPr/>
        </p:nvGrpSpPr>
        <p:grpSpPr>
          <a:xfrm>
            <a:off x="4349118" y="6350233"/>
            <a:ext cx="728269" cy="719859"/>
            <a:chOff x="2174559" y="3356116"/>
            <a:chExt cx="364135" cy="359930"/>
          </a:xfrm>
        </p:grpSpPr>
        <p:sp>
          <p:nvSpPr>
            <p:cNvPr id="10731" name="Google Shape;10731;p7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2" name="Google Shape;10732;p7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33" name="Google Shape;10733;p72"/>
          <p:cNvGrpSpPr/>
          <p:nvPr/>
        </p:nvGrpSpPr>
        <p:grpSpPr>
          <a:xfrm>
            <a:off x="3463867" y="6349277"/>
            <a:ext cx="736742" cy="723109"/>
            <a:chOff x="1731934" y="3355639"/>
            <a:chExt cx="368371" cy="361554"/>
          </a:xfrm>
        </p:grpSpPr>
        <p:sp>
          <p:nvSpPr>
            <p:cNvPr id="10734" name="Google Shape;10734;p7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5" name="Google Shape;10735;p7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36" name="Google Shape;10736;p72"/>
          <p:cNvGrpSpPr/>
          <p:nvPr/>
        </p:nvGrpSpPr>
        <p:grpSpPr>
          <a:xfrm>
            <a:off x="7981034" y="6346347"/>
            <a:ext cx="559119" cy="726804"/>
            <a:chOff x="3990517" y="3354173"/>
            <a:chExt cx="279559" cy="363402"/>
          </a:xfrm>
        </p:grpSpPr>
        <p:sp>
          <p:nvSpPr>
            <p:cNvPr id="10737" name="Google Shape;10737;p7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8" name="Google Shape;10738;p7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39" name="Google Shape;10739;p7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40" name="Google Shape;10740;p72"/>
          <p:cNvGrpSpPr/>
          <p:nvPr/>
        </p:nvGrpSpPr>
        <p:grpSpPr>
          <a:xfrm>
            <a:off x="6995695" y="6472747"/>
            <a:ext cx="759359" cy="475213"/>
            <a:chOff x="3497847" y="3417374"/>
            <a:chExt cx="379680" cy="237606"/>
          </a:xfrm>
        </p:grpSpPr>
        <p:sp>
          <p:nvSpPr>
            <p:cNvPr id="10741" name="Google Shape;10741;p7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2" name="Google Shape;10742;p7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3" name="Google Shape;10743;p7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4" name="Google Shape;10744;p7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45" name="Google Shape;10745;p72"/>
          <p:cNvGrpSpPr/>
          <p:nvPr/>
        </p:nvGrpSpPr>
        <p:grpSpPr>
          <a:xfrm>
            <a:off x="5225194" y="6372149"/>
            <a:ext cx="752543" cy="675963"/>
            <a:chOff x="2612597" y="3367075"/>
            <a:chExt cx="376271" cy="337982"/>
          </a:xfrm>
        </p:grpSpPr>
        <p:sp>
          <p:nvSpPr>
            <p:cNvPr id="10746" name="Google Shape;10746;p7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7" name="Google Shape;10747;p7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48" name="Google Shape;10748;p72"/>
          <p:cNvGrpSpPr/>
          <p:nvPr/>
        </p:nvGrpSpPr>
        <p:grpSpPr>
          <a:xfrm>
            <a:off x="6143828" y="6366861"/>
            <a:ext cx="687303" cy="685010"/>
            <a:chOff x="3071914" y="3364431"/>
            <a:chExt cx="343652" cy="342505"/>
          </a:xfrm>
        </p:grpSpPr>
        <p:sp>
          <p:nvSpPr>
            <p:cNvPr id="10749" name="Google Shape;10749;p7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0" name="Google Shape;10750;p7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1" name="Google Shape;10751;p7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2" name="Google Shape;10752;p7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3" name="Google Shape;10753;p7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54" name="Google Shape;10754;p72"/>
          <p:cNvGrpSpPr/>
          <p:nvPr/>
        </p:nvGrpSpPr>
        <p:grpSpPr>
          <a:xfrm>
            <a:off x="1794283" y="6357751"/>
            <a:ext cx="515924" cy="705525"/>
            <a:chOff x="897141" y="3359875"/>
            <a:chExt cx="257962" cy="352762"/>
          </a:xfrm>
        </p:grpSpPr>
        <p:sp>
          <p:nvSpPr>
            <p:cNvPr id="10755" name="Google Shape;10755;p7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6" name="Google Shape;10756;p7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7" name="Google Shape;10757;p7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8" name="Google Shape;10758;p7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59" name="Google Shape;10759;p7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0" name="Google Shape;10760;p7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1" name="Google Shape;10761;p7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2" name="Google Shape;10762;p7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63" name="Google Shape;10763;p72"/>
          <p:cNvGrpSpPr/>
          <p:nvPr/>
        </p:nvGrpSpPr>
        <p:grpSpPr>
          <a:xfrm>
            <a:off x="2667365" y="6326660"/>
            <a:ext cx="542427" cy="766176"/>
            <a:chOff x="1333682" y="3344330"/>
            <a:chExt cx="271213" cy="383088"/>
          </a:xfrm>
        </p:grpSpPr>
        <p:sp>
          <p:nvSpPr>
            <p:cNvPr id="10764" name="Google Shape;10764;p7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5" name="Google Shape;10765;p7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6" name="Google Shape;10766;p7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7" name="Google Shape;10767;p7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8" name="Google Shape;10768;p7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69" name="Google Shape;10769;p7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0" name="Google Shape;10770;p7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1" name="Google Shape;10771;p7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2" name="Google Shape;10772;p7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3" name="Google Shape;10773;p7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4" name="Google Shape;10774;p7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75" name="Google Shape;10775;p72"/>
          <p:cNvGrpSpPr/>
          <p:nvPr/>
        </p:nvGrpSpPr>
        <p:grpSpPr>
          <a:xfrm>
            <a:off x="13328787" y="6331948"/>
            <a:ext cx="706225" cy="703996"/>
            <a:chOff x="6664394" y="3346974"/>
            <a:chExt cx="353113" cy="351998"/>
          </a:xfrm>
        </p:grpSpPr>
        <p:sp>
          <p:nvSpPr>
            <p:cNvPr id="10776" name="Google Shape;10776;p7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7" name="Google Shape;10777;p7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8" name="Google Shape;10778;p7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79" name="Google Shape;10779;p7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0" name="Google Shape;10780;p7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81" name="Google Shape;10781;p72"/>
          <p:cNvGrpSpPr/>
          <p:nvPr/>
        </p:nvGrpSpPr>
        <p:grpSpPr>
          <a:xfrm>
            <a:off x="1699482" y="3556613"/>
            <a:ext cx="798796" cy="750886"/>
            <a:chOff x="849741" y="1959307"/>
            <a:chExt cx="399398" cy="375443"/>
          </a:xfrm>
        </p:grpSpPr>
        <p:sp>
          <p:nvSpPr>
            <p:cNvPr id="10782" name="Google Shape;10782;p7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3" name="Google Shape;10783;p7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84" name="Google Shape;10784;p72"/>
          <p:cNvGrpSpPr/>
          <p:nvPr/>
        </p:nvGrpSpPr>
        <p:grpSpPr>
          <a:xfrm>
            <a:off x="2568423" y="3565532"/>
            <a:ext cx="758977" cy="732092"/>
            <a:chOff x="1284212" y="1963766"/>
            <a:chExt cx="379489" cy="366046"/>
          </a:xfrm>
        </p:grpSpPr>
        <p:sp>
          <p:nvSpPr>
            <p:cNvPr id="10785" name="Google Shape;10785;p7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6" name="Google Shape;10786;p7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87" name="Google Shape;10787;p72"/>
          <p:cNvGrpSpPr/>
          <p:nvPr/>
        </p:nvGrpSpPr>
        <p:grpSpPr>
          <a:xfrm>
            <a:off x="6075531" y="3577128"/>
            <a:ext cx="740438" cy="709857"/>
            <a:chOff x="3037766" y="1969564"/>
            <a:chExt cx="370219" cy="354928"/>
          </a:xfrm>
        </p:grpSpPr>
        <p:sp>
          <p:nvSpPr>
            <p:cNvPr id="10788" name="Google Shape;10788;p7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89" name="Google Shape;10789;p7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0" name="Google Shape;10790;p7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1" name="Google Shape;10791;p7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92" name="Google Shape;10792;p72"/>
          <p:cNvGrpSpPr/>
          <p:nvPr/>
        </p:nvGrpSpPr>
        <p:grpSpPr>
          <a:xfrm>
            <a:off x="7965106" y="3581460"/>
            <a:ext cx="609131" cy="701001"/>
            <a:chOff x="3982553" y="1971730"/>
            <a:chExt cx="304566" cy="350501"/>
          </a:xfrm>
        </p:grpSpPr>
        <p:sp>
          <p:nvSpPr>
            <p:cNvPr id="10793" name="Google Shape;10793;p7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4" name="Google Shape;10794;p7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95" name="Google Shape;10795;p72"/>
          <p:cNvGrpSpPr/>
          <p:nvPr/>
        </p:nvGrpSpPr>
        <p:grpSpPr>
          <a:xfrm>
            <a:off x="5135681" y="3626248"/>
            <a:ext cx="799624" cy="612954"/>
            <a:chOff x="2567841" y="1994124"/>
            <a:chExt cx="399812" cy="306477"/>
          </a:xfrm>
        </p:grpSpPr>
        <p:sp>
          <p:nvSpPr>
            <p:cNvPr id="10796" name="Google Shape;10796;p7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7" name="Google Shape;10797;p7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8" name="Google Shape;10798;p7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99" name="Google Shape;10799;p72"/>
          <p:cNvGrpSpPr/>
          <p:nvPr/>
        </p:nvGrpSpPr>
        <p:grpSpPr>
          <a:xfrm>
            <a:off x="4424168" y="3558716"/>
            <a:ext cx="649396" cy="745726"/>
            <a:chOff x="2212084" y="1960358"/>
            <a:chExt cx="324698" cy="372863"/>
          </a:xfrm>
        </p:grpSpPr>
        <p:sp>
          <p:nvSpPr>
            <p:cNvPr id="10800" name="Google Shape;10800;p7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1" name="Google Shape;10801;p7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2" name="Google Shape;10802;p7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03" name="Google Shape;10803;p72"/>
          <p:cNvGrpSpPr/>
          <p:nvPr/>
        </p:nvGrpSpPr>
        <p:grpSpPr>
          <a:xfrm>
            <a:off x="3611802" y="3558716"/>
            <a:ext cx="569695" cy="747255"/>
            <a:chOff x="1805901" y="1960358"/>
            <a:chExt cx="284847" cy="373627"/>
          </a:xfrm>
        </p:grpSpPr>
        <p:sp>
          <p:nvSpPr>
            <p:cNvPr id="10804" name="Google Shape;10804;p7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5" name="Google Shape;10805;p7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806" name="Google Shape;10806;p72"/>
          <p:cNvSpPr/>
          <p:nvPr/>
        </p:nvSpPr>
        <p:spPr>
          <a:xfrm>
            <a:off x="7010858" y="3598152"/>
            <a:ext cx="685010" cy="668382"/>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7" name="Google Shape;10807;p72"/>
          <p:cNvSpPr/>
          <p:nvPr/>
        </p:nvSpPr>
        <p:spPr>
          <a:xfrm>
            <a:off x="14201105" y="3606498"/>
            <a:ext cx="737380" cy="669082"/>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8" name="Google Shape;10808;p72"/>
          <p:cNvSpPr/>
          <p:nvPr/>
        </p:nvSpPr>
        <p:spPr>
          <a:xfrm>
            <a:off x="15910890" y="3660397"/>
            <a:ext cx="766176" cy="572944"/>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809" name="Google Shape;10809;p72"/>
          <p:cNvGrpSpPr/>
          <p:nvPr/>
        </p:nvGrpSpPr>
        <p:grpSpPr>
          <a:xfrm>
            <a:off x="13313624" y="3696775"/>
            <a:ext cx="737380" cy="491586"/>
            <a:chOff x="6656812" y="2029388"/>
            <a:chExt cx="368690" cy="245793"/>
          </a:xfrm>
        </p:grpSpPr>
        <p:sp>
          <p:nvSpPr>
            <p:cNvPr id="10810" name="Google Shape;10810;p7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1" name="Google Shape;10811;p7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2" name="Google Shape;10812;p7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3" name="Google Shape;10813;p7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4" name="Google Shape;10814;p7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5" name="Google Shape;10815;p7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6" name="Google Shape;10816;p7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7" name="Google Shape;10817;p7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8" name="Google Shape;10818;p7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9" name="Google Shape;10819;p7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20" name="Google Shape;10820;p72"/>
          <p:cNvGrpSpPr/>
          <p:nvPr/>
        </p:nvGrpSpPr>
        <p:grpSpPr>
          <a:xfrm>
            <a:off x="9739302" y="3662435"/>
            <a:ext cx="753307" cy="563133"/>
            <a:chOff x="4869651" y="2012218"/>
            <a:chExt cx="376654" cy="281566"/>
          </a:xfrm>
        </p:grpSpPr>
        <p:sp>
          <p:nvSpPr>
            <p:cNvPr id="10821" name="Google Shape;10821;p7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2" name="Google Shape;10822;p7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3" name="Google Shape;10823;p7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4" name="Google Shape;10824;p7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25" name="Google Shape;10825;p72"/>
          <p:cNvGrpSpPr/>
          <p:nvPr/>
        </p:nvGrpSpPr>
        <p:grpSpPr>
          <a:xfrm>
            <a:off x="10612448" y="3662627"/>
            <a:ext cx="735851" cy="563388"/>
            <a:chOff x="5306224" y="2012313"/>
            <a:chExt cx="367925" cy="281694"/>
          </a:xfrm>
        </p:grpSpPr>
        <p:sp>
          <p:nvSpPr>
            <p:cNvPr id="10826" name="Google Shape;10826;p7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27" name="Google Shape;10827;p7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828" name="Google Shape;10828;p72"/>
          <p:cNvSpPr/>
          <p:nvPr/>
        </p:nvSpPr>
        <p:spPr>
          <a:xfrm>
            <a:off x="11508274" y="3649630"/>
            <a:ext cx="741138" cy="587916"/>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829" name="Google Shape;10829;p72"/>
          <p:cNvGrpSpPr/>
          <p:nvPr/>
        </p:nvGrpSpPr>
        <p:grpSpPr>
          <a:xfrm>
            <a:off x="12391995" y="3604204"/>
            <a:ext cx="736615" cy="677492"/>
            <a:chOff x="6195998" y="1983102"/>
            <a:chExt cx="368308" cy="338746"/>
          </a:xfrm>
        </p:grpSpPr>
        <p:sp>
          <p:nvSpPr>
            <p:cNvPr id="10830" name="Google Shape;10830;p7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1" name="Google Shape;10831;p7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2" name="Google Shape;10832;p7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33" name="Google Shape;10833;p72"/>
          <p:cNvGrpSpPr/>
          <p:nvPr/>
        </p:nvGrpSpPr>
        <p:grpSpPr>
          <a:xfrm>
            <a:off x="15084062" y="3661671"/>
            <a:ext cx="738144" cy="560075"/>
            <a:chOff x="7542031" y="2011835"/>
            <a:chExt cx="369072" cy="280037"/>
          </a:xfrm>
        </p:grpSpPr>
        <p:sp>
          <p:nvSpPr>
            <p:cNvPr id="10834" name="Google Shape;10834;p7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5" name="Google Shape;10835;p7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6" name="Google Shape;10836;p7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7" name="Google Shape;10837;p7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8" name="Google Shape;10838;p7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39" name="Google Shape;10839;p7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0" name="Google Shape;10840;p7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1" name="Google Shape;10841;p7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2" name="Google Shape;10842;p7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43" name="Google Shape;10843;p72"/>
          <p:cNvGrpSpPr/>
          <p:nvPr/>
        </p:nvGrpSpPr>
        <p:grpSpPr>
          <a:xfrm>
            <a:off x="16020853" y="6335006"/>
            <a:ext cx="557590" cy="703231"/>
            <a:chOff x="8010427" y="3348503"/>
            <a:chExt cx="278795" cy="351615"/>
          </a:xfrm>
        </p:grpSpPr>
        <p:sp>
          <p:nvSpPr>
            <p:cNvPr id="10844" name="Google Shape;10844;p7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5" name="Google Shape;10845;p7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6" name="Google Shape;10846;p7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47" name="Google Shape;10847;p7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848" name="Google Shape;10848;p72"/>
          <p:cNvSpPr/>
          <p:nvPr/>
        </p:nvSpPr>
        <p:spPr>
          <a:xfrm>
            <a:off x="15230276" y="6335834"/>
            <a:ext cx="446607" cy="702403"/>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849" name="Google Shape;10849;p72"/>
          <p:cNvGrpSpPr/>
          <p:nvPr/>
        </p:nvGrpSpPr>
        <p:grpSpPr>
          <a:xfrm>
            <a:off x="14283800" y="6336408"/>
            <a:ext cx="562113" cy="702020"/>
            <a:chOff x="7141900" y="3349204"/>
            <a:chExt cx="281057" cy="351010"/>
          </a:xfrm>
        </p:grpSpPr>
        <p:sp>
          <p:nvSpPr>
            <p:cNvPr id="10850" name="Google Shape;10850;p7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1" name="Google Shape;10851;p7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2" name="Google Shape;10852;p7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53" name="Google Shape;10853;p72"/>
          <p:cNvGrpSpPr/>
          <p:nvPr/>
        </p:nvGrpSpPr>
        <p:grpSpPr>
          <a:xfrm>
            <a:off x="10628375" y="6338064"/>
            <a:ext cx="727504" cy="706225"/>
            <a:chOff x="5314188" y="3350032"/>
            <a:chExt cx="363752" cy="353113"/>
          </a:xfrm>
        </p:grpSpPr>
        <p:sp>
          <p:nvSpPr>
            <p:cNvPr id="10854" name="Google Shape;10854;p7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5" name="Google Shape;10855;p7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56" name="Google Shape;10856;p72"/>
          <p:cNvGrpSpPr/>
          <p:nvPr/>
        </p:nvGrpSpPr>
        <p:grpSpPr>
          <a:xfrm>
            <a:off x="11659968" y="6338064"/>
            <a:ext cx="441510" cy="704696"/>
            <a:chOff x="5829984" y="3350032"/>
            <a:chExt cx="220755" cy="352348"/>
          </a:xfrm>
        </p:grpSpPr>
        <p:sp>
          <p:nvSpPr>
            <p:cNvPr id="10857" name="Google Shape;10857;p7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8" name="Google Shape;10858;p7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59" name="Google Shape;10859;p7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0" name="Google Shape;10860;p7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61" name="Google Shape;10861;p72"/>
          <p:cNvGrpSpPr/>
          <p:nvPr/>
        </p:nvGrpSpPr>
        <p:grpSpPr>
          <a:xfrm>
            <a:off x="9764340" y="6337682"/>
            <a:ext cx="716929" cy="704633"/>
            <a:chOff x="4882170" y="3349841"/>
            <a:chExt cx="358464" cy="352316"/>
          </a:xfrm>
        </p:grpSpPr>
        <p:sp>
          <p:nvSpPr>
            <p:cNvPr id="10862" name="Google Shape;10862;p7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3" name="Google Shape;10863;p7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864" name="Google Shape;10864;p72"/>
          <p:cNvSpPr/>
          <p:nvPr/>
        </p:nvSpPr>
        <p:spPr>
          <a:xfrm>
            <a:off x="7910443" y="5424017"/>
            <a:ext cx="716929" cy="713616"/>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5" name="Google Shape;10865;p72"/>
          <p:cNvSpPr/>
          <p:nvPr/>
        </p:nvSpPr>
        <p:spPr>
          <a:xfrm>
            <a:off x="6999454" y="4522457"/>
            <a:ext cx="760889" cy="620153"/>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866" name="Google Shape;10866;p72"/>
          <p:cNvGrpSpPr/>
          <p:nvPr/>
        </p:nvGrpSpPr>
        <p:grpSpPr>
          <a:xfrm>
            <a:off x="6089930" y="4508440"/>
            <a:ext cx="800389" cy="648632"/>
            <a:chOff x="3044965" y="2435220"/>
            <a:chExt cx="400194" cy="324316"/>
          </a:xfrm>
        </p:grpSpPr>
        <p:sp>
          <p:nvSpPr>
            <p:cNvPr id="10867" name="Google Shape;10867;p7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8" name="Google Shape;10868;p7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9" name="Google Shape;10869;p7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70" name="Google Shape;10870;p72"/>
          <p:cNvGrpSpPr/>
          <p:nvPr/>
        </p:nvGrpSpPr>
        <p:grpSpPr>
          <a:xfrm>
            <a:off x="12407158" y="6335962"/>
            <a:ext cx="703231" cy="700746"/>
            <a:chOff x="6203579" y="3348981"/>
            <a:chExt cx="351615" cy="350373"/>
          </a:xfrm>
        </p:grpSpPr>
        <p:sp>
          <p:nvSpPr>
            <p:cNvPr id="10871" name="Google Shape;10871;p7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2" name="Google Shape;10872;p7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3" name="Google Shape;10873;p7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4" name="Google Shape;10874;p7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5" name="Google Shape;10875;p7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76" name="Google Shape;10876;p72"/>
          <p:cNvGrpSpPr/>
          <p:nvPr/>
        </p:nvGrpSpPr>
        <p:grpSpPr>
          <a:xfrm>
            <a:off x="9756759" y="4585784"/>
            <a:ext cx="734321" cy="575046"/>
            <a:chOff x="4878379" y="2473892"/>
            <a:chExt cx="367161" cy="287523"/>
          </a:xfrm>
        </p:grpSpPr>
        <p:sp>
          <p:nvSpPr>
            <p:cNvPr id="10877" name="Google Shape;10877;p7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8" name="Google Shape;10878;p7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9" name="Google Shape;10879;p7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0" name="Google Shape;10880;p7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1" name="Google Shape;10881;p7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82" name="Google Shape;10882;p72"/>
          <p:cNvGrpSpPr/>
          <p:nvPr/>
        </p:nvGrpSpPr>
        <p:grpSpPr>
          <a:xfrm>
            <a:off x="2651437" y="5413377"/>
            <a:ext cx="581163" cy="744961"/>
            <a:chOff x="1325719" y="2887689"/>
            <a:chExt cx="290581" cy="372481"/>
          </a:xfrm>
        </p:grpSpPr>
        <p:sp>
          <p:nvSpPr>
            <p:cNvPr id="10883" name="Google Shape;10883;p7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4" name="Google Shape;10884;p7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885" name="Google Shape;10885;p72"/>
          <p:cNvSpPr/>
          <p:nvPr/>
        </p:nvSpPr>
        <p:spPr>
          <a:xfrm>
            <a:off x="3638305" y="5402738"/>
            <a:ext cx="382387" cy="765476"/>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886" name="Google Shape;10886;p72"/>
          <p:cNvGrpSpPr/>
          <p:nvPr/>
        </p:nvGrpSpPr>
        <p:grpSpPr>
          <a:xfrm>
            <a:off x="7020669" y="5422998"/>
            <a:ext cx="721452" cy="722408"/>
            <a:chOff x="3510335" y="2892499"/>
            <a:chExt cx="360726" cy="361204"/>
          </a:xfrm>
        </p:grpSpPr>
        <p:sp>
          <p:nvSpPr>
            <p:cNvPr id="10887" name="Google Shape;10887;p7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8" name="Google Shape;10888;p7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9" name="Google Shape;10889;p7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0" name="Google Shape;10890;p7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1" name="Google Shape;10891;p7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892" name="Google Shape;10892;p72"/>
          <p:cNvGrpSpPr/>
          <p:nvPr/>
        </p:nvGrpSpPr>
        <p:grpSpPr>
          <a:xfrm>
            <a:off x="6172625" y="5392098"/>
            <a:ext cx="640286" cy="785162"/>
            <a:chOff x="3086313" y="2877049"/>
            <a:chExt cx="320143" cy="392581"/>
          </a:xfrm>
        </p:grpSpPr>
        <p:sp>
          <p:nvSpPr>
            <p:cNvPr id="10893" name="Google Shape;10893;p7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4" name="Google Shape;10894;p7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5" name="Google Shape;10895;p7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6" name="Google Shape;10896;p7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7" name="Google Shape;10897;p7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8" name="Google Shape;10898;p7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9" name="Google Shape;10899;p7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0" name="Google Shape;10900;p7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1" name="Google Shape;10901;p7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2" name="Google Shape;10902;p7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3" name="Google Shape;10903;p7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4" name="Google Shape;10904;p7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905" name="Google Shape;10905;p72"/>
          <p:cNvSpPr/>
          <p:nvPr/>
        </p:nvSpPr>
        <p:spPr>
          <a:xfrm>
            <a:off x="4507628" y="5426247"/>
            <a:ext cx="421059" cy="7154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906" name="Google Shape;10906;p72"/>
          <p:cNvGrpSpPr/>
          <p:nvPr/>
        </p:nvGrpSpPr>
        <p:grpSpPr>
          <a:xfrm>
            <a:off x="1722227" y="5409491"/>
            <a:ext cx="667617" cy="746554"/>
            <a:chOff x="861113" y="2885746"/>
            <a:chExt cx="333809" cy="373277"/>
          </a:xfrm>
        </p:grpSpPr>
        <p:sp>
          <p:nvSpPr>
            <p:cNvPr id="10907" name="Google Shape;10907;p7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8" name="Google Shape;10908;p7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09" name="Google Shape;10909;p7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910" name="Google Shape;10910;p72"/>
          <p:cNvSpPr/>
          <p:nvPr/>
        </p:nvSpPr>
        <p:spPr>
          <a:xfrm>
            <a:off x="5232011" y="5411084"/>
            <a:ext cx="742731" cy="744706"/>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1" name="Google Shape;10911;p72"/>
          <p:cNvSpPr/>
          <p:nvPr/>
        </p:nvSpPr>
        <p:spPr>
          <a:xfrm>
            <a:off x="4320257" y="2670471"/>
            <a:ext cx="799560" cy="683481"/>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912" name="Google Shape;10912;p72"/>
          <p:cNvGrpSpPr/>
          <p:nvPr/>
        </p:nvGrpSpPr>
        <p:grpSpPr>
          <a:xfrm>
            <a:off x="2595309" y="2646962"/>
            <a:ext cx="698708" cy="724446"/>
            <a:chOff x="1297654" y="1504481"/>
            <a:chExt cx="349354" cy="362223"/>
          </a:xfrm>
        </p:grpSpPr>
        <p:sp>
          <p:nvSpPr>
            <p:cNvPr id="10913" name="Google Shape;10913;p7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4" name="Google Shape;10914;p7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5" name="Google Shape;10915;p7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916" name="Google Shape;10916;p72"/>
          <p:cNvSpPr/>
          <p:nvPr/>
        </p:nvSpPr>
        <p:spPr>
          <a:xfrm>
            <a:off x="7890757" y="2699459"/>
            <a:ext cx="762418" cy="624931"/>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917" name="Google Shape;10917;p72"/>
          <p:cNvGrpSpPr/>
          <p:nvPr/>
        </p:nvGrpSpPr>
        <p:grpSpPr>
          <a:xfrm>
            <a:off x="1704770" y="2659831"/>
            <a:ext cx="706289" cy="703996"/>
            <a:chOff x="852385" y="1510916"/>
            <a:chExt cx="353145" cy="351998"/>
          </a:xfrm>
        </p:grpSpPr>
        <p:sp>
          <p:nvSpPr>
            <p:cNvPr id="10918" name="Google Shape;10918;p7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19" name="Google Shape;10919;p7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0" name="Google Shape;10920;p7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21" name="Google Shape;10921;p72"/>
          <p:cNvGrpSpPr/>
          <p:nvPr/>
        </p:nvGrpSpPr>
        <p:grpSpPr>
          <a:xfrm>
            <a:off x="3490434" y="2668942"/>
            <a:ext cx="686539" cy="685010"/>
            <a:chOff x="1745217" y="1515471"/>
            <a:chExt cx="343269" cy="342505"/>
          </a:xfrm>
        </p:grpSpPr>
        <p:sp>
          <p:nvSpPr>
            <p:cNvPr id="10922" name="Google Shape;10922;p7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3" name="Google Shape;10923;p7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4" name="Google Shape;10924;p7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5" name="Google Shape;10925;p7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926" name="Google Shape;10926;p72"/>
          <p:cNvSpPr/>
          <p:nvPr/>
        </p:nvSpPr>
        <p:spPr>
          <a:xfrm>
            <a:off x="7018439" y="2648873"/>
            <a:ext cx="731263" cy="727122"/>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927" name="Google Shape;10927;p72"/>
          <p:cNvGrpSpPr/>
          <p:nvPr/>
        </p:nvGrpSpPr>
        <p:grpSpPr>
          <a:xfrm>
            <a:off x="6085406" y="2696273"/>
            <a:ext cx="823069" cy="631175"/>
            <a:chOff x="3042703" y="1529137"/>
            <a:chExt cx="411535" cy="315587"/>
          </a:xfrm>
        </p:grpSpPr>
        <p:sp>
          <p:nvSpPr>
            <p:cNvPr id="10928" name="Google Shape;10928;p7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29" name="Google Shape;10929;p7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0" name="Google Shape;10930;p7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1" name="Google Shape;10931;p7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2" name="Google Shape;10932;p7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3" name="Google Shape;10933;p7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4" name="Google Shape;10934;p7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5" name="Google Shape;10935;p7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6" name="Google Shape;10936;p7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37" name="Google Shape;10937;p7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38" name="Google Shape;10938;p72"/>
          <p:cNvGrpSpPr/>
          <p:nvPr/>
        </p:nvGrpSpPr>
        <p:grpSpPr>
          <a:xfrm>
            <a:off x="5258578" y="2727364"/>
            <a:ext cx="701001" cy="568994"/>
            <a:chOff x="2629289" y="1544682"/>
            <a:chExt cx="350501" cy="284497"/>
          </a:xfrm>
        </p:grpSpPr>
        <p:sp>
          <p:nvSpPr>
            <p:cNvPr id="10939" name="Google Shape;10939;p7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0" name="Google Shape;10940;p7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1" name="Google Shape;10941;p7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2" name="Google Shape;10942;p7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3" name="Google Shape;10943;p7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44" name="Google Shape;10944;p72"/>
          <p:cNvGrpSpPr/>
          <p:nvPr/>
        </p:nvGrpSpPr>
        <p:grpSpPr>
          <a:xfrm>
            <a:off x="10610154" y="2643267"/>
            <a:ext cx="735787" cy="730435"/>
            <a:chOff x="5305077" y="1502633"/>
            <a:chExt cx="367893" cy="365218"/>
          </a:xfrm>
        </p:grpSpPr>
        <p:sp>
          <p:nvSpPr>
            <p:cNvPr id="10945" name="Google Shape;10945;p7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6" name="Google Shape;10946;p7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47" name="Google Shape;10947;p72"/>
          <p:cNvGrpSpPr/>
          <p:nvPr/>
        </p:nvGrpSpPr>
        <p:grpSpPr>
          <a:xfrm>
            <a:off x="14200340" y="2638233"/>
            <a:ext cx="736615" cy="734067"/>
            <a:chOff x="7100170" y="1500117"/>
            <a:chExt cx="368308" cy="367033"/>
          </a:xfrm>
        </p:grpSpPr>
        <p:sp>
          <p:nvSpPr>
            <p:cNvPr id="10948" name="Google Shape;10948;p7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9" name="Google Shape;10949;p7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0" name="Google Shape;10950;p7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1" name="Google Shape;10951;p7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2" name="Google Shape;10952;p7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3" name="Google Shape;10953;p7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4" name="Google Shape;10954;p7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5" name="Google Shape;10955;p7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6" name="Google Shape;10956;p7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7" name="Google Shape;10957;p7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8" name="Google Shape;10958;p7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9" name="Google Shape;10959;p7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0" name="Google Shape;10960;p7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961" name="Google Shape;10961;p72"/>
          <p:cNvSpPr/>
          <p:nvPr/>
        </p:nvSpPr>
        <p:spPr>
          <a:xfrm>
            <a:off x="15079283" y="2638361"/>
            <a:ext cx="745917" cy="733493"/>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962" name="Google Shape;10962;p72"/>
          <p:cNvGrpSpPr/>
          <p:nvPr/>
        </p:nvGrpSpPr>
        <p:grpSpPr>
          <a:xfrm>
            <a:off x="13298461" y="2638042"/>
            <a:ext cx="780575" cy="734130"/>
            <a:chOff x="6649231" y="1500021"/>
            <a:chExt cx="390287" cy="367065"/>
          </a:xfrm>
        </p:grpSpPr>
        <p:sp>
          <p:nvSpPr>
            <p:cNvPr id="10963" name="Google Shape;10963;p7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4" name="Google Shape;10964;p7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5" name="Google Shape;10965;p7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6" name="Google Shape;10966;p7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7" name="Google Shape;10967;p7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8" name="Google Shape;10968;p7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69" name="Google Shape;10969;p7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0" name="Google Shape;10970;p7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1" name="Google Shape;10971;p7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2" name="Google Shape;10972;p7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3" name="Google Shape;10973;p7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4" name="Google Shape;10974;p7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75" name="Google Shape;10975;p72"/>
          <p:cNvGrpSpPr/>
          <p:nvPr/>
        </p:nvGrpSpPr>
        <p:grpSpPr>
          <a:xfrm>
            <a:off x="11493876" y="2725006"/>
            <a:ext cx="774522" cy="560712"/>
            <a:chOff x="5746938" y="1543503"/>
            <a:chExt cx="387261" cy="280356"/>
          </a:xfrm>
        </p:grpSpPr>
        <p:sp>
          <p:nvSpPr>
            <p:cNvPr id="10976" name="Google Shape;10976;p7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77" name="Google Shape;10977;p7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78" name="Google Shape;10978;p72"/>
          <p:cNvGrpSpPr/>
          <p:nvPr/>
        </p:nvGrpSpPr>
        <p:grpSpPr>
          <a:xfrm>
            <a:off x="12393461" y="2688692"/>
            <a:ext cx="738144" cy="634934"/>
            <a:chOff x="6196730" y="1525346"/>
            <a:chExt cx="369072" cy="317467"/>
          </a:xfrm>
        </p:grpSpPr>
        <p:sp>
          <p:nvSpPr>
            <p:cNvPr id="10979" name="Google Shape;10979;p7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0" name="Google Shape;10980;p7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1" name="Google Shape;10981;p7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82" name="Google Shape;10982;p72"/>
          <p:cNvGrpSpPr/>
          <p:nvPr/>
        </p:nvGrpSpPr>
        <p:grpSpPr>
          <a:xfrm>
            <a:off x="9881184" y="2639380"/>
            <a:ext cx="493115" cy="734321"/>
            <a:chOff x="4940592" y="1500690"/>
            <a:chExt cx="246558" cy="367161"/>
          </a:xfrm>
        </p:grpSpPr>
        <p:sp>
          <p:nvSpPr>
            <p:cNvPr id="10983" name="Google Shape;10983;p7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4" name="Google Shape;10984;p7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5" name="Google Shape;10985;p7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6" name="Google Shape;10986;p7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87" name="Google Shape;10987;p72"/>
          <p:cNvGrpSpPr/>
          <p:nvPr/>
        </p:nvGrpSpPr>
        <p:grpSpPr>
          <a:xfrm>
            <a:off x="15929812" y="2637787"/>
            <a:ext cx="761717" cy="735150"/>
            <a:chOff x="7964906" y="1499894"/>
            <a:chExt cx="380858" cy="367575"/>
          </a:xfrm>
        </p:grpSpPr>
        <p:sp>
          <p:nvSpPr>
            <p:cNvPr id="10988" name="Google Shape;10988;p7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89" name="Google Shape;10989;p7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0" name="Google Shape;10990;p7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0991" name="Google Shape;10991;p72"/>
          <p:cNvSpPr/>
          <p:nvPr/>
        </p:nvSpPr>
        <p:spPr>
          <a:xfrm>
            <a:off x="11559115" y="5442174"/>
            <a:ext cx="645573" cy="711577"/>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992" name="Google Shape;10992;p72"/>
          <p:cNvGrpSpPr/>
          <p:nvPr/>
        </p:nvGrpSpPr>
        <p:grpSpPr>
          <a:xfrm>
            <a:off x="16014801" y="5442557"/>
            <a:ext cx="570459" cy="711195"/>
            <a:chOff x="8007400" y="2902278"/>
            <a:chExt cx="285230" cy="355597"/>
          </a:xfrm>
        </p:grpSpPr>
        <p:sp>
          <p:nvSpPr>
            <p:cNvPr id="10993" name="Google Shape;10993;p7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4" name="Google Shape;10994;p7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95" name="Google Shape;10995;p72"/>
          <p:cNvGrpSpPr/>
          <p:nvPr/>
        </p:nvGrpSpPr>
        <p:grpSpPr>
          <a:xfrm>
            <a:off x="12438249" y="5443576"/>
            <a:ext cx="636463" cy="710940"/>
            <a:chOff x="6219124" y="2902788"/>
            <a:chExt cx="318231" cy="355470"/>
          </a:xfrm>
        </p:grpSpPr>
        <p:sp>
          <p:nvSpPr>
            <p:cNvPr id="10996" name="Google Shape;10996;p7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7" name="Google Shape;10997;p7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98" name="Google Shape;10998;p7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999" name="Google Shape;10999;p72"/>
          <p:cNvGrpSpPr/>
          <p:nvPr/>
        </p:nvGrpSpPr>
        <p:grpSpPr>
          <a:xfrm>
            <a:off x="9938842" y="5443703"/>
            <a:ext cx="370219" cy="710812"/>
            <a:chOff x="4969421" y="2902852"/>
            <a:chExt cx="185109" cy="355406"/>
          </a:xfrm>
        </p:grpSpPr>
        <p:sp>
          <p:nvSpPr>
            <p:cNvPr id="11000" name="Google Shape;11000;p7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1" name="Google Shape;11001;p7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2" name="Google Shape;11002;p7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3" name="Google Shape;11003;p7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4" name="Google Shape;11004;p7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5" name="Google Shape;11005;p7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006" name="Google Shape;11006;p72"/>
          <p:cNvSpPr/>
          <p:nvPr/>
        </p:nvSpPr>
        <p:spPr>
          <a:xfrm>
            <a:off x="15149109" y="5444086"/>
            <a:ext cx="606774" cy="711195"/>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7" name="Google Shape;11007;p72"/>
          <p:cNvSpPr/>
          <p:nvPr/>
        </p:nvSpPr>
        <p:spPr>
          <a:xfrm>
            <a:off x="14243599" y="5443703"/>
            <a:ext cx="636463" cy="709283"/>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008" name="Google Shape;11008;p72"/>
          <p:cNvGrpSpPr/>
          <p:nvPr/>
        </p:nvGrpSpPr>
        <p:grpSpPr>
          <a:xfrm>
            <a:off x="13370517" y="5443703"/>
            <a:ext cx="622829" cy="710812"/>
            <a:chOff x="6685259" y="2902852"/>
            <a:chExt cx="311414" cy="355406"/>
          </a:xfrm>
        </p:grpSpPr>
        <p:sp>
          <p:nvSpPr>
            <p:cNvPr id="11009" name="Google Shape;11009;p7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0" name="Google Shape;11010;p7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1" name="Google Shape;11011;p7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12" name="Google Shape;11012;p72"/>
          <p:cNvGrpSpPr/>
          <p:nvPr/>
        </p:nvGrpSpPr>
        <p:grpSpPr>
          <a:xfrm>
            <a:off x="10618500" y="5444340"/>
            <a:ext cx="719158" cy="711704"/>
            <a:chOff x="5309250" y="2903170"/>
            <a:chExt cx="359579" cy="355852"/>
          </a:xfrm>
        </p:grpSpPr>
        <p:sp>
          <p:nvSpPr>
            <p:cNvPr id="11013" name="Google Shape;11013;p7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4" name="Google Shape;11014;p7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5" name="Google Shape;11015;p7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16" name="Google Shape;11016;p72"/>
          <p:cNvGrpSpPr/>
          <p:nvPr/>
        </p:nvGrpSpPr>
        <p:grpSpPr>
          <a:xfrm>
            <a:off x="4399130" y="4480344"/>
            <a:ext cx="624358" cy="706862"/>
            <a:chOff x="2199565" y="2421172"/>
            <a:chExt cx="312179" cy="353431"/>
          </a:xfrm>
        </p:grpSpPr>
        <p:sp>
          <p:nvSpPr>
            <p:cNvPr id="11017" name="Google Shape;11017;p7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8" name="Google Shape;11018;p7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19" name="Google Shape;11019;p72"/>
          <p:cNvGrpSpPr/>
          <p:nvPr/>
        </p:nvGrpSpPr>
        <p:grpSpPr>
          <a:xfrm>
            <a:off x="3501775" y="4489455"/>
            <a:ext cx="640285" cy="686539"/>
            <a:chOff x="1750887" y="2425727"/>
            <a:chExt cx="320143" cy="343269"/>
          </a:xfrm>
        </p:grpSpPr>
        <p:sp>
          <p:nvSpPr>
            <p:cNvPr id="11020" name="Google Shape;11020;p7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1" name="Google Shape;11021;p7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22" name="Google Shape;11022;p72"/>
          <p:cNvGrpSpPr/>
          <p:nvPr/>
        </p:nvGrpSpPr>
        <p:grpSpPr>
          <a:xfrm>
            <a:off x="2596073" y="4489455"/>
            <a:ext cx="676728" cy="685774"/>
            <a:chOff x="1298037" y="2425727"/>
            <a:chExt cx="338364" cy="342887"/>
          </a:xfrm>
        </p:grpSpPr>
        <p:sp>
          <p:nvSpPr>
            <p:cNvPr id="11023" name="Google Shape;11023;p7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4" name="Google Shape;11024;p7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5" name="Google Shape;11025;p7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6" name="Google Shape;11026;p7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027" name="Google Shape;11027;p72"/>
          <p:cNvSpPr/>
          <p:nvPr/>
        </p:nvSpPr>
        <p:spPr>
          <a:xfrm>
            <a:off x="1697953" y="4475056"/>
            <a:ext cx="694120" cy="714571"/>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028" name="Google Shape;11028;p72"/>
          <p:cNvGrpSpPr/>
          <p:nvPr/>
        </p:nvGrpSpPr>
        <p:grpSpPr>
          <a:xfrm>
            <a:off x="7948414" y="4496017"/>
            <a:ext cx="640285" cy="676982"/>
            <a:chOff x="3974207" y="2429009"/>
            <a:chExt cx="320143" cy="338491"/>
          </a:xfrm>
        </p:grpSpPr>
        <p:sp>
          <p:nvSpPr>
            <p:cNvPr id="11029" name="Google Shape;11029;p7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0" name="Google Shape;11030;p7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31" name="Google Shape;11031;p72"/>
          <p:cNvGrpSpPr/>
          <p:nvPr/>
        </p:nvGrpSpPr>
        <p:grpSpPr>
          <a:xfrm>
            <a:off x="5246473" y="4500094"/>
            <a:ext cx="710048" cy="665260"/>
            <a:chOff x="2623237" y="2431047"/>
            <a:chExt cx="355024" cy="332630"/>
          </a:xfrm>
        </p:grpSpPr>
        <p:sp>
          <p:nvSpPr>
            <p:cNvPr id="11032" name="Google Shape;11032;p7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3" name="Google Shape;11033;p7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4" name="Google Shape;11034;p7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5" name="Google Shape;11035;p7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36" name="Google Shape;11036;p72"/>
          <p:cNvGrpSpPr/>
          <p:nvPr/>
        </p:nvGrpSpPr>
        <p:grpSpPr>
          <a:xfrm>
            <a:off x="13314389" y="4506147"/>
            <a:ext cx="751013" cy="735850"/>
            <a:chOff x="6657194" y="2434073"/>
            <a:chExt cx="375507" cy="367925"/>
          </a:xfrm>
        </p:grpSpPr>
        <p:sp>
          <p:nvSpPr>
            <p:cNvPr id="11037" name="Google Shape;11037;p7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8" name="Google Shape;11038;p7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9" name="Google Shape;11039;p7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40" name="Google Shape;11040;p72"/>
          <p:cNvGrpSpPr/>
          <p:nvPr/>
        </p:nvGrpSpPr>
        <p:grpSpPr>
          <a:xfrm>
            <a:off x="14202634" y="4521310"/>
            <a:ext cx="735851" cy="704760"/>
            <a:chOff x="7101317" y="2441655"/>
            <a:chExt cx="367925" cy="352380"/>
          </a:xfrm>
        </p:grpSpPr>
        <p:sp>
          <p:nvSpPr>
            <p:cNvPr id="11041" name="Google Shape;11041;p7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2" name="Google Shape;11042;p7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43" name="Google Shape;11043;p72"/>
          <p:cNvGrpSpPr/>
          <p:nvPr/>
        </p:nvGrpSpPr>
        <p:grpSpPr>
          <a:xfrm>
            <a:off x="11512797" y="4506911"/>
            <a:ext cx="735851" cy="734321"/>
            <a:chOff x="5756399" y="2434456"/>
            <a:chExt cx="367925" cy="367161"/>
          </a:xfrm>
        </p:grpSpPr>
        <p:sp>
          <p:nvSpPr>
            <p:cNvPr id="11044" name="Google Shape;11044;p7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5" name="Google Shape;11045;p7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6" name="Google Shape;11046;p7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7" name="Google Shape;11047;p7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8" name="Google Shape;11048;p7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9" name="Google Shape;11049;p7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0" name="Google Shape;11050;p7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051" name="Google Shape;11051;p72"/>
          <p:cNvSpPr/>
          <p:nvPr/>
        </p:nvSpPr>
        <p:spPr>
          <a:xfrm>
            <a:off x="10609390" y="4507103"/>
            <a:ext cx="736615" cy="733939"/>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2" name="Google Shape;11052;p72"/>
          <p:cNvSpPr/>
          <p:nvPr/>
        </p:nvSpPr>
        <p:spPr>
          <a:xfrm>
            <a:off x="15084062" y="4529083"/>
            <a:ext cx="740374" cy="688068"/>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053" name="Google Shape;11053;p72"/>
          <p:cNvGrpSpPr/>
          <p:nvPr/>
        </p:nvGrpSpPr>
        <p:grpSpPr>
          <a:xfrm>
            <a:off x="15929812" y="4506147"/>
            <a:ext cx="747255" cy="735850"/>
            <a:chOff x="7964906" y="2434073"/>
            <a:chExt cx="373627" cy="367925"/>
          </a:xfrm>
        </p:grpSpPr>
        <p:sp>
          <p:nvSpPr>
            <p:cNvPr id="11054" name="Google Shape;11054;p7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5" name="Google Shape;11055;p7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56" name="Google Shape;11056;p72"/>
          <p:cNvGrpSpPr/>
          <p:nvPr/>
        </p:nvGrpSpPr>
        <p:grpSpPr>
          <a:xfrm>
            <a:off x="12388173" y="4513474"/>
            <a:ext cx="739673" cy="720942"/>
            <a:chOff x="6194086" y="2437737"/>
            <a:chExt cx="369837" cy="360471"/>
          </a:xfrm>
        </p:grpSpPr>
        <p:sp>
          <p:nvSpPr>
            <p:cNvPr id="11057" name="Google Shape;11057;p7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8" name="Google Shape;11058;p7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059" name="Google Shape;11059;p72"/>
          <p:cNvSpPr txBox="1"/>
          <p:nvPr/>
        </p:nvSpPr>
        <p:spPr>
          <a:xfrm>
            <a:off x="1699350" y="1022034"/>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Educational Icons</a:t>
            </a:r>
            <a:endParaRPr sz="4800">
              <a:solidFill>
                <a:srgbClr val="FFFFFF"/>
              </a:solidFill>
            </a:endParaRPr>
          </a:p>
        </p:txBody>
      </p:sp>
      <p:sp>
        <p:nvSpPr>
          <p:cNvPr id="11060" name="Google Shape;11060;p72"/>
          <p:cNvSpPr txBox="1"/>
          <p:nvPr/>
        </p:nvSpPr>
        <p:spPr>
          <a:xfrm>
            <a:off x="9716800" y="1022034"/>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Medical Icons</a:t>
            </a:r>
            <a:endParaRPr sz="48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64" name="Shape 11064"/>
        <p:cNvGrpSpPr/>
        <p:nvPr/>
      </p:nvGrpSpPr>
      <p:grpSpPr>
        <a:xfrm>
          <a:off x="0" y="0"/>
          <a:ext cx="0" cy="0"/>
          <a:chOff x="0" y="0"/>
          <a:chExt cx="0" cy="0"/>
        </a:xfrm>
      </p:grpSpPr>
      <p:grpSp>
        <p:nvGrpSpPr>
          <p:cNvPr id="11065" name="Google Shape;11065;p73"/>
          <p:cNvGrpSpPr/>
          <p:nvPr/>
        </p:nvGrpSpPr>
        <p:grpSpPr>
          <a:xfrm>
            <a:off x="6244514" y="2668687"/>
            <a:ext cx="589700" cy="698868"/>
            <a:chOff x="3122257" y="1508594"/>
            <a:chExt cx="294850" cy="349434"/>
          </a:xfrm>
        </p:grpSpPr>
        <p:sp>
          <p:nvSpPr>
            <p:cNvPr id="11066" name="Google Shape;11066;p7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7" name="Google Shape;11067;p7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8" name="Google Shape;11068;p7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69" name="Google Shape;11069;p7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0" name="Google Shape;11070;p7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71" name="Google Shape;11071;p73"/>
          <p:cNvGrpSpPr/>
          <p:nvPr/>
        </p:nvGrpSpPr>
        <p:grpSpPr>
          <a:xfrm>
            <a:off x="1821446" y="2667923"/>
            <a:ext cx="503320" cy="700332"/>
            <a:chOff x="910723" y="1508212"/>
            <a:chExt cx="251660" cy="350166"/>
          </a:xfrm>
        </p:grpSpPr>
        <p:sp>
          <p:nvSpPr>
            <p:cNvPr id="11072" name="Google Shape;11072;p7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3" name="Google Shape;11073;p7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4" name="Google Shape;11074;p7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5" name="Google Shape;11075;p7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6" name="Google Shape;11076;p7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7" name="Google Shape;11077;p7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8" name="Google Shape;11078;p7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79" name="Google Shape;11079;p7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0" name="Google Shape;11080;p7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1" name="Google Shape;11081;p7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2" name="Google Shape;11082;p7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3" name="Google Shape;11083;p7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4" name="Google Shape;11084;p7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5" name="Google Shape;11085;p7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6" name="Google Shape;11086;p7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7" name="Google Shape;11087;p7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88" name="Google Shape;11088;p7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89" name="Google Shape;11089;p73"/>
          <p:cNvGrpSpPr/>
          <p:nvPr/>
        </p:nvGrpSpPr>
        <p:grpSpPr>
          <a:xfrm>
            <a:off x="2617261" y="2667160"/>
            <a:ext cx="700332" cy="700396"/>
            <a:chOff x="1308631" y="1507830"/>
            <a:chExt cx="350166" cy="350198"/>
          </a:xfrm>
        </p:grpSpPr>
        <p:sp>
          <p:nvSpPr>
            <p:cNvPr id="11090" name="Google Shape;11090;p7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1" name="Google Shape;11091;p7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2" name="Google Shape;11092;p7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3" name="Google Shape;11093;p7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094" name="Google Shape;11094;p73"/>
          <p:cNvGrpSpPr/>
          <p:nvPr/>
        </p:nvGrpSpPr>
        <p:grpSpPr>
          <a:xfrm>
            <a:off x="3513842" y="2670979"/>
            <a:ext cx="691994" cy="691994"/>
            <a:chOff x="1756921" y="1509739"/>
            <a:chExt cx="345997" cy="345997"/>
          </a:xfrm>
        </p:grpSpPr>
        <p:sp>
          <p:nvSpPr>
            <p:cNvPr id="11095" name="Google Shape;11095;p7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6" name="Google Shape;11096;p7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7" name="Google Shape;11097;p7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8" name="Google Shape;11098;p7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99" name="Google Shape;11099;p7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0" name="Google Shape;11100;p7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1" name="Google Shape;11101;p7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2" name="Google Shape;11102;p7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3" name="Google Shape;11103;p7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4" name="Google Shape;11104;p7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5" name="Google Shape;11105;p7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6" name="Google Shape;11106;p7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7" name="Google Shape;11107;p7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8" name="Google Shape;11108;p7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9" name="Google Shape;11109;p7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0" name="Google Shape;11110;p7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1" name="Google Shape;11111;p7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12" name="Google Shape;11112;p73"/>
          <p:cNvGrpSpPr/>
          <p:nvPr/>
        </p:nvGrpSpPr>
        <p:grpSpPr>
          <a:xfrm>
            <a:off x="4433911" y="2672507"/>
            <a:ext cx="637441" cy="691230"/>
            <a:chOff x="2216956" y="1510503"/>
            <a:chExt cx="318721" cy="345615"/>
          </a:xfrm>
        </p:grpSpPr>
        <p:sp>
          <p:nvSpPr>
            <p:cNvPr id="11113" name="Google Shape;11113;p7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4" name="Google Shape;11114;p7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5" name="Google Shape;11115;p7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6" name="Google Shape;11116;p7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17" name="Google Shape;11117;p7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18" name="Google Shape;11118;p73"/>
          <p:cNvGrpSpPr/>
          <p:nvPr/>
        </p:nvGrpSpPr>
        <p:grpSpPr>
          <a:xfrm>
            <a:off x="7976312" y="2788422"/>
            <a:ext cx="698104" cy="460098"/>
            <a:chOff x="3988156" y="1568461"/>
            <a:chExt cx="349052" cy="230049"/>
          </a:xfrm>
        </p:grpSpPr>
        <p:sp>
          <p:nvSpPr>
            <p:cNvPr id="11119" name="Google Shape;11119;p7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0" name="Google Shape;11120;p7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1" name="Google Shape;11121;p7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2" name="Google Shape;11122;p7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3" name="Google Shape;11123;p7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4" name="Google Shape;11124;p7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5" name="Google Shape;11125;p7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26" name="Google Shape;11126;p73"/>
          <p:cNvGrpSpPr/>
          <p:nvPr/>
        </p:nvGrpSpPr>
        <p:grpSpPr>
          <a:xfrm>
            <a:off x="5266073" y="2651246"/>
            <a:ext cx="758004" cy="732223"/>
            <a:chOff x="2633037" y="1499873"/>
            <a:chExt cx="379002" cy="366112"/>
          </a:xfrm>
        </p:grpSpPr>
        <p:sp>
          <p:nvSpPr>
            <p:cNvPr id="11127" name="Google Shape;11127;p7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8" name="Google Shape;11128;p7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29" name="Google Shape;11129;p7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0" name="Google Shape;11130;p7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1" name="Google Shape;11131;p7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2" name="Google Shape;11132;p7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33" name="Google Shape;11133;p73"/>
          <p:cNvGrpSpPr/>
          <p:nvPr/>
        </p:nvGrpSpPr>
        <p:grpSpPr>
          <a:xfrm>
            <a:off x="13350513" y="2683837"/>
            <a:ext cx="655646" cy="714018"/>
            <a:chOff x="6675256" y="1516169"/>
            <a:chExt cx="327823" cy="357009"/>
          </a:xfrm>
        </p:grpSpPr>
        <p:sp>
          <p:nvSpPr>
            <p:cNvPr id="11134" name="Google Shape;11134;p7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5" name="Google Shape;11135;p7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6" name="Google Shape;11136;p7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7" name="Google Shape;11137;p7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8" name="Google Shape;11138;p7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39" name="Google Shape;11139;p7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0" name="Google Shape;11140;p7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1" name="Google Shape;11141;p7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2" name="Google Shape;11142;p7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43" name="Google Shape;11143;p73"/>
          <p:cNvGrpSpPr/>
          <p:nvPr/>
        </p:nvGrpSpPr>
        <p:grpSpPr>
          <a:xfrm>
            <a:off x="16040318" y="2684601"/>
            <a:ext cx="601794" cy="713254"/>
            <a:chOff x="8020159" y="1516551"/>
            <a:chExt cx="300897" cy="356627"/>
          </a:xfrm>
        </p:grpSpPr>
        <p:sp>
          <p:nvSpPr>
            <p:cNvPr id="11144" name="Google Shape;11144;p7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5" name="Google Shape;11145;p7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6" name="Google Shape;11146;p7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7" name="Google Shape;11147;p7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48" name="Google Shape;11148;p7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49" name="Google Shape;11149;p73"/>
          <p:cNvGrpSpPr/>
          <p:nvPr/>
        </p:nvGrpSpPr>
        <p:grpSpPr>
          <a:xfrm>
            <a:off x="10754726" y="2683837"/>
            <a:ext cx="514714" cy="713254"/>
            <a:chOff x="5377363" y="1516169"/>
            <a:chExt cx="257357" cy="356627"/>
          </a:xfrm>
        </p:grpSpPr>
        <p:sp>
          <p:nvSpPr>
            <p:cNvPr id="11150" name="Google Shape;11150;p7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1" name="Google Shape;11151;p7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2" name="Google Shape;11152;p7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3" name="Google Shape;11153;p7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4" name="Google Shape;11154;p7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5" name="Google Shape;11155;p7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6" name="Google Shape;11156;p7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7" name="Google Shape;11157;p7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8" name="Google Shape;11158;p7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9" name="Google Shape;11159;p7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0" name="Google Shape;11160;p7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1" name="Google Shape;11161;p7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2" name="Google Shape;11162;p7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3" name="Google Shape;11163;p7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4" name="Google Shape;11164;p7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5" name="Google Shape;11165;p7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6" name="Google Shape;11166;p7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67" name="Google Shape;11167;p73"/>
          <p:cNvGrpSpPr/>
          <p:nvPr/>
        </p:nvGrpSpPr>
        <p:grpSpPr>
          <a:xfrm>
            <a:off x="9761135" y="2723240"/>
            <a:ext cx="712490" cy="635213"/>
            <a:chOff x="4880567" y="1535870"/>
            <a:chExt cx="356245" cy="317607"/>
          </a:xfrm>
        </p:grpSpPr>
        <p:sp>
          <p:nvSpPr>
            <p:cNvPr id="11168" name="Google Shape;11168;p7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9" name="Google Shape;11169;p7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0" name="Google Shape;11170;p7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1" name="Google Shape;11171;p7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2" name="Google Shape;11172;p7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73" name="Google Shape;11173;p73"/>
          <p:cNvGrpSpPr/>
          <p:nvPr/>
        </p:nvGrpSpPr>
        <p:grpSpPr>
          <a:xfrm>
            <a:off x="11542965" y="2683073"/>
            <a:ext cx="714718" cy="714782"/>
            <a:chOff x="5771483" y="1515787"/>
            <a:chExt cx="357359" cy="357391"/>
          </a:xfrm>
        </p:grpSpPr>
        <p:sp>
          <p:nvSpPr>
            <p:cNvPr id="11174" name="Google Shape;11174;p7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5" name="Google Shape;11175;p7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6" name="Google Shape;11176;p7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7" name="Google Shape;11177;p7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78" name="Google Shape;11178;p73"/>
          <p:cNvGrpSpPr/>
          <p:nvPr/>
        </p:nvGrpSpPr>
        <p:grpSpPr>
          <a:xfrm>
            <a:off x="14243338" y="2718720"/>
            <a:ext cx="642725" cy="642725"/>
            <a:chOff x="7121669" y="1533610"/>
            <a:chExt cx="321362" cy="321362"/>
          </a:xfrm>
        </p:grpSpPr>
        <p:sp>
          <p:nvSpPr>
            <p:cNvPr id="11179" name="Google Shape;11179;p7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0" name="Google Shape;11180;p7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1" name="Google Shape;11181;p7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2" name="Google Shape;11182;p7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83" name="Google Shape;11183;p73"/>
          <p:cNvGrpSpPr/>
          <p:nvPr/>
        </p:nvGrpSpPr>
        <p:grpSpPr>
          <a:xfrm>
            <a:off x="15125532" y="2681227"/>
            <a:ext cx="654119" cy="720384"/>
            <a:chOff x="7562766" y="1514864"/>
            <a:chExt cx="327059" cy="360192"/>
          </a:xfrm>
        </p:grpSpPr>
        <p:sp>
          <p:nvSpPr>
            <p:cNvPr id="11184" name="Google Shape;11184;p7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5" name="Google Shape;11185;p7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6" name="Google Shape;11186;p7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7" name="Google Shape;11187;p7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188" name="Google Shape;11188;p73"/>
          <p:cNvGrpSpPr/>
          <p:nvPr/>
        </p:nvGrpSpPr>
        <p:grpSpPr>
          <a:xfrm>
            <a:off x="12442458" y="2648847"/>
            <a:ext cx="723272" cy="724367"/>
            <a:chOff x="6259175" y="1559008"/>
            <a:chExt cx="271743" cy="272093"/>
          </a:xfrm>
        </p:grpSpPr>
        <p:sp>
          <p:nvSpPr>
            <p:cNvPr id="11189" name="Google Shape;11189;p7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0" name="Google Shape;11190;p7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1" name="Google Shape;11191;p7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2" name="Google Shape;11192;p7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3" name="Google Shape;11193;p7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4" name="Google Shape;11194;p7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5" name="Google Shape;11195;p7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6" name="Google Shape;11196;p7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7" name="Google Shape;11197;p7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8" name="Google Shape;11198;p7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9" name="Google Shape;11199;p7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0" name="Google Shape;11200;p7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1" name="Google Shape;11201;p7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2" name="Google Shape;11202;p7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3" name="Google Shape;11203;p7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4" name="Google Shape;11204;p7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5" name="Google Shape;11205;p7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06" name="Google Shape;11206;p73"/>
          <p:cNvGrpSpPr/>
          <p:nvPr/>
        </p:nvGrpSpPr>
        <p:grpSpPr>
          <a:xfrm>
            <a:off x="13342174" y="3670108"/>
            <a:ext cx="665513" cy="563665"/>
            <a:chOff x="6671087" y="2009304"/>
            <a:chExt cx="332757" cy="281833"/>
          </a:xfrm>
        </p:grpSpPr>
        <p:sp>
          <p:nvSpPr>
            <p:cNvPr id="11207" name="Google Shape;11207;p7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08" name="Google Shape;11208;p7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209" name="Google Shape;11209;p73"/>
          <p:cNvSpPr/>
          <p:nvPr/>
        </p:nvSpPr>
        <p:spPr>
          <a:xfrm>
            <a:off x="3491881" y="3585765"/>
            <a:ext cx="736743" cy="736679"/>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210" name="Google Shape;11210;p73"/>
          <p:cNvGrpSpPr/>
          <p:nvPr/>
        </p:nvGrpSpPr>
        <p:grpSpPr>
          <a:xfrm>
            <a:off x="4403612" y="3604670"/>
            <a:ext cx="699568" cy="698868"/>
            <a:chOff x="2201806" y="1976585"/>
            <a:chExt cx="349784" cy="349434"/>
          </a:xfrm>
        </p:grpSpPr>
        <p:sp>
          <p:nvSpPr>
            <p:cNvPr id="11211" name="Google Shape;11211;p7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2" name="Google Shape;11212;p7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3" name="Google Shape;11213;p7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4" name="Google Shape;11214;p7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15" name="Google Shape;11215;p73"/>
          <p:cNvGrpSpPr/>
          <p:nvPr/>
        </p:nvGrpSpPr>
        <p:grpSpPr>
          <a:xfrm>
            <a:off x="6188434" y="3604670"/>
            <a:ext cx="700396" cy="701096"/>
            <a:chOff x="3094217" y="1976585"/>
            <a:chExt cx="350198" cy="350548"/>
          </a:xfrm>
        </p:grpSpPr>
        <p:sp>
          <p:nvSpPr>
            <p:cNvPr id="11216" name="Google Shape;11216;p7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7" name="Google Shape;11217;p7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8" name="Google Shape;11218;p7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19" name="Google Shape;11219;p7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0" name="Google Shape;11220;p7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1" name="Google Shape;11221;p7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2" name="Google Shape;11222;p7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3" name="Google Shape;11223;p7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4" name="Google Shape;11224;p7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5" name="Google Shape;11225;p7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6" name="Google Shape;11226;p7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7" name="Google Shape;11227;p7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28" name="Google Shape;11228;p7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229" name="Google Shape;11229;p73"/>
          <p:cNvSpPr/>
          <p:nvPr/>
        </p:nvSpPr>
        <p:spPr>
          <a:xfrm>
            <a:off x="2552079" y="3575135"/>
            <a:ext cx="829934" cy="75794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230" name="Google Shape;11230;p73"/>
          <p:cNvGrpSpPr/>
          <p:nvPr/>
        </p:nvGrpSpPr>
        <p:grpSpPr>
          <a:xfrm>
            <a:off x="7958871" y="3604670"/>
            <a:ext cx="690529" cy="699696"/>
            <a:chOff x="3979435" y="1976585"/>
            <a:chExt cx="345265" cy="349848"/>
          </a:xfrm>
        </p:grpSpPr>
        <p:sp>
          <p:nvSpPr>
            <p:cNvPr id="11231" name="Google Shape;11231;p7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2" name="Google Shape;11232;p7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3" name="Google Shape;11233;p7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4" name="Google Shape;11234;p7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5" name="Google Shape;11235;p7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6" name="Google Shape;11236;p7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7" name="Google Shape;11237;p7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8" name="Google Shape;11238;p7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39" name="Google Shape;11239;p7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0" name="Google Shape;11240;p7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1" name="Google Shape;11241;p7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2" name="Google Shape;11242;p7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3" name="Google Shape;11243;p7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4" name="Google Shape;11244;p7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5" name="Google Shape;11245;p7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6" name="Google Shape;11246;p7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7" name="Google Shape;11247;p7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48" name="Google Shape;11248;p73"/>
          <p:cNvGrpSpPr/>
          <p:nvPr/>
        </p:nvGrpSpPr>
        <p:grpSpPr>
          <a:xfrm>
            <a:off x="7082023" y="2668687"/>
            <a:ext cx="700332" cy="698868"/>
            <a:chOff x="3541011" y="1508594"/>
            <a:chExt cx="350166" cy="349434"/>
          </a:xfrm>
        </p:grpSpPr>
        <p:sp>
          <p:nvSpPr>
            <p:cNvPr id="11249" name="Google Shape;11249;p7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0" name="Google Shape;11250;p7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1" name="Google Shape;11251;p7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2" name="Google Shape;11252;p7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3" name="Google Shape;11253;p7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4" name="Google Shape;11254;p7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5" name="Google Shape;11255;p7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6" name="Google Shape;11256;p7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7" name="Google Shape;11257;p7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8" name="Google Shape;11258;p7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59" name="Google Shape;11259;p7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0" name="Google Shape;11260;p7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1" name="Google Shape;11261;p7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62" name="Google Shape;11262;p73"/>
          <p:cNvGrpSpPr/>
          <p:nvPr/>
        </p:nvGrpSpPr>
        <p:grpSpPr>
          <a:xfrm>
            <a:off x="7153253" y="3603143"/>
            <a:ext cx="568503" cy="703388"/>
            <a:chOff x="3576626" y="1975821"/>
            <a:chExt cx="284251" cy="351694"/>
          </a:xfrm>
        </p:grpSpPr>
        <p:sp>
          <p:nvSpPr>
            <p:cNvPr id="11263" name="Google Shape;11263;p7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4" name="Google Shape;11264;p7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5" name="Google Shape;11265;p7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66" name="Google Shape;11266;p73"/>
          <p:cNvGrpSpPr/>
          <p:nvPr/>
        </p:nvGrpSpPr>
        <p:grpSpPr>
          <a:xfrm>
            <a:off x="5444180" y="5431824"/>
            <a:ext cx="477540" cy="743681"/>
            <a:chOff x="2722090" y="2890162"/>
            <a:chExt cx="238770" cy="371841"/>
          </a:xfrm>
        </p:grpSpPr>
        <p:sp>
          <p:nvSpPr>
            <p:cNvPr id="11267" name="Google Shape;11267;p7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8" name="Google Shape;11268;p7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69" name="Google Shape;11269;p7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270" name="Google Shape;11270;p73"/>
          <p:cNvSpPr/>
          <p:nvPr/>
        </p:nvSpPr>
        <p:spPr>
          <a:xfrm>
            <a:off x="11551304" y="3590284"/>
            <a:ext cx="722293" cy="721593"/>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271" name="Google Shape;11271;p73"/>
          <p:cNvGrpSpPr/>
          <p:nvPr/>
        </p:nvGrpSpPr>
        <p:grpSpPr>
          <a:xfrm>
            <a:off x="12432735" y="3591812"/>
            <a:ext cx="722293" cy="722293"/>
            <a:chOff x="6216367" y="1970156"/>
            <a:chExt cx="361147" cy="361147"/>
          </a:xfrm>
        </p:grpSpPr>
        <p:sp>
          <p:nvSpPr>
            <p:cNvPr id="11272" name="Google Shape;11272;p7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3" name="Google Shape;11273;p7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4" name="Google Shape;11274;p7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5" name="Google Shape;11275;p7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76" name="Google Shape;11276;p73"/>
          <p:cNvGrpSpPr/>
          <p:nvPr/>
        </p:nvGrpSpPr>
        <p:grpSpPr>
          <a:xfrm>
            <a:off x="2578623" y="5503945"/>
            <a:ext cx="816312" cy="599566"/>
            <a:chOff x="1289311" y="2926222"/>
            <a:chExt cx="408156" cy="299783"/>
          </a:xfrm>
        </p:grpSpPr>
        <p:sp>
          <p:nvSpPr>
            <p:cNvPr id="11277" name="Google Shape;11277;p7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78" name="Google Shape;11278;p7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79" name="Google Shape;11279;p73"/>
          <p:cNvGrpSpPr/>
          <p:nvPr/>
        </p:nvGrpSpPr>
        <p:grpSpPr>
          <a:xfrm>
            <a:off x="15956930" y="3590284"/>
            <a:ext cx="722293" cy="721593"/>
            <a:chOff x="7978465" y="1969392"/>
            <a:chExt cx="361147" cy="360797"/>
          </a:xfrm>
        </p:grpSpPr>
        <p:sp>
          <p:nvSpPr>
            <p:cNvPr id="11280" name="Google Shape;11280;p7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1" name="Google Shape;11281;p7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2" name="Google Shape;11282;p7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3" name="Google Shape;11283;p7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4" name="Google Shape;11284;p7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5" name="Google Shape;11285;p7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6" name="Google Shape;11286;p7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7" name="Google Shape;11287;p7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88" name="Google Shape;11288;p7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289" name="Google Shape;11289;p73"/>
          <p:cNvSpPr/>
          <p:nvPr/>
        </p:nvSpPr>
        <p:spPr>
          <a:xfrm>
            <a:off x="4412714" y="5432715"/>
            <a:ext cx="744318" cy="744318"/>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290" name="Google Shape;11290;p73"/>
          <p:cNvGrpSpPr/>
          <p:nvPr/>
        </p:nvGrpSpPr>
        <p:grpSpPr>
          <a:xfrm>
            <a:off x="1708522" y="5469125"/>
            <a:ext cx="754948" cy="671497"/>
            <a:chOff x="854261" y="2908813"/>
            <a:chExt cx="377474" cy="335748"/>
          </a:xfrm>
        </p:grpSpPr>
        <p:sp>
          <p:nvSpPr>
            <p:cNvPr id="11291" name="Google Shape;11291;p7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2" name="Google Shape;11292;p7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3" name="Google Shape;11293;p7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4" name="Google Shape;11294;p7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5" name="Google Shape;11295;p7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296" name="Google Shape;11296;p73"/>
          <p:cNvGrpSpPr/>
          <p:nvPr/>
        </p:nvGrpSpPr>
        <p:grpSpPr>
          <a:xfrm>
            <a:off x="3499456" y="5441054"/>
            <a:ext cx="773854" cy="726876"/>
            <a:chOff x="1749728" y="2894777"/>
            <a:chExt cx="386927" cy="363438"/>
          </a:xfrm>
        </p:grpSpPr>
        <p:sp>
          <p:nvSpPr>
            <p:cNvPr id="11297" name="Google Shape;11297;p7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8" name="Google Shape;11298;p7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9" name="Google Shape;11299;p7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0" name="Google Shape;11300;p7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1" name="Google Shape;11301;p7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2" name="Google Shape;11302;p7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3" name="Google Shape;11303;p7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04" name="Google Shape;11304;p73"/>
          <p:cNvGrpSpPr/>
          <p:nvPr/>
        </p:nvGrpSpPr>
        <p:grpSpPr>
          <a:xfrm>
            <a:off x="14197824" y="3590284"/>
            <a:ext cx="719301" cy="723121"/>
            <a:chOff x="7098912" y="1969392"/>
            <a:chExt cx="359651" cy="361560"/>
          </a:xfrm>
        </p:grpSpPr>
        <p:sp>
          <p:nvSpPr>
            <p:cNvPr id="11305" name="Google Shape;11305;p7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6" name="Google Shape;11306;p7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7" name="Google Shape;11307;p7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8" name="Google Shape;11308;p7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9" name="Google Shape;11309;p7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0" name="Google Shape;11310;p7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1" name="Google Shape;11311;p7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2" name="Google Shape;11312;p7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3" name="Google Shape;11313;p7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4" name="Google Shape;11314;p7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5" name="Google Shape;11315;p7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6" name="Google Shape;11316;p7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7" name="Google Shape;11317;p7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318" name="Google Shape;11318;p73"/>
          <p:cNvSpPr/>
          <p:nvPr/>
        </p:nvSpPr>
        <p:spPr>
          <a:xfrm>
            <a:off x="6188434" y="5441817"/>
            <a:ext cx="788304" cy="723057"/>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319" name="Google Shape;11319;p73"/>
          <p:cNvGrpSpPr/>
          <p:nvPr/>
        </p:nvGrpSpPr>
        <p:grpSpPr>
          <a:xfrm>
            <a:off x="10705457" y="3631978"/>
            <a:ext cx="654182" cy="645016"/>
            <a:chOff x="5352728" y="1990239"/>
            <a:chExt cx="327091" cy="322508"/>
          </a:xfrm>
        </p:grpSpPr>
        <p:sp>
          <p:nvSpPr>
            <p:cNvPr id="11320" name="Google Shape;11320;p7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1" name="Google Shape;11321;p7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2" name="Google Shape;11322;p7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23" name="Google Shape;11323;p73"/>
          <p:cNvGrpSpPr/>
          <p:nvPr/>
        </p:nvGrpSpPr>
        <p:grpSpPr>
          <a:xfrm>
            <a:off x="15077791" y="3591812"/>
            <a:ext cx="722293" cy="723057"/>
            <a:chOff x="7538896" y="1970156"/>
            <a:chExt cx="361147" cy="361529"/>
          </a:xfrm>
        </p:grpSpPr>
        <p:sp>
          <p:nvSpPr>
            <p:cNvPr id="11324" name="Google Shape;11324;p7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5" name="Google Shape;11325;p7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6" name="Google Shape;11326;p7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7" name="Google Shape;11327;p7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8" name="Google Shape;11328;p7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29" name="Google Shape;11329;p7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30" name="Google Shape;11330;p73"/>
          <p:cNvGrpSpPr/>
          <p:nvPr/>
        </p:nvGrpSpPr>
        <p:grpSpPr>
          <a:xfrm>
            <a:off x="9792198" y="3593340"/>
            <a:ext cx="716310" cy="716246"/>
            <a:chOff x="4896099" y="1970920"/>
            <a:chExt cx="358155" cy="358123"/>
          </a:xfrm>
        </p:grpSpPr>
        <p:sp>
          <p:nvSpPr>
            <p:cNvPr id="11331" name="Google Shape;11331;p7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2" name="Google Shape;11332;p7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3" name="Google Shape;11333;p7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34" name="Google Shape;11334;p73"/>
          <p:cNvGrpSpPr/>
          <p:nvPr/>
        </p:nvGrpSpPr>
        <p:grpSpPr>
          <a:xfrm>
            <a:off x="8097575" y="5605538"/>
            <a:ext cx="566975" cy="397207"/>
            <a:chOff x="4048787" y="2977019"/>
            <a:chExt cx="283488" cy="198604"/>
          </a:xfrm>
        </p:grpSpPr>
        <p:sp>
          <p:nvSpPr>
            <p:cNvPr id="11335" name="Google Shape;11335;p7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6" name="Google Shape;11336;p7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7" name="Google Shape;11337;p7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8" name="Google Shape;11338;p7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39" name="Google Shape;11339;p7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0" name="Google Shape;11340;p7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41" name="Google Shape;11341;p73"/>
          <p:cNvGrpSpPr/>
          <p:nvPr/>
        </p:nvGrpSpPr>
        <p:grpSpPr>
          <a:xfrm>
            <a:off x="8108205" y="4511881"/>
            <a:ext cx="437374" cy="698104"/>
            <a:chOff x="4054103" y="2430191"/>
            <a:chExt cx="218687" cy="349052"/>
          </a:xfrm>
        </p:grpSpPr>
        <p:sp>
          <p:nvSpPr>
            <p:cNvPr id="11342" name="Google Shape;11342;p7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3" name="Google Shape;11343;p7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44" name="Google Shape;11344;p73"/>
          <p:cNvGrpSpPr/>
          <p:nvPr/>
        </p:nvGrpSpPr>
        <p:grpSpPr>
          <a:xfrm>
            <a:off x="4370256" y="4506598"/>
            <a:ext cx="765515" cy="713191"/>
            <a:chOff x="2185128" y="2427549"/>
            <a:chExt cx="382758" cy="356595"/>
          </a:xfrm>
        </p:grpSpPr>
        <p:sp>
          <p:nvSpPr>
            <p:cNvPr id="11345" name="Google Shape;11345;p7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6" name="Google Shape;11346;p7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7" name="Google Shape;11347;p7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48" name="Google Shape;11348;p7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49" name="Google Shape;11349;p73"/>
          <p:cNvGrpSpPr/>
          <p:nvPr/>
        </p:nvGrpSpPr>
        <p:grpSpPr>
          <a:xfrm>
            <a:off x="5313814" y="4530087"/>
            <a:ext cx="665513" cy="664686"/>
            <a:chOff x="2656907" y="2439293"/>
            <a:chExt cx="332757" cy="332343"/>
          </a:xfrm>
        </p:grpSpPr>
        <p:sp>
          <p:nvSpPr>
            <p:cNvPr id="11350" name="Google Shape;11350;p7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1" name="Google Shape;11351;p7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2" name="Google Shape;11352;p7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3" name="Google Shape;11353;p7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4" name="Google Shape;11354;p7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5" name="Google Shape;11355;p7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6" name="Google Shape;11356;p7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57" name="Google Shape;11357;p73"/>
          <p:cNvGrpSpPr/>
          <p:nvPr/>
        </p:nvGrpSpPr>
        <p:grpSpPr>
          <a:xfrm>
            <a:off x="3463045" y="4496732"/>
            <a:ext cx="798870" cy="731396"/>
            <a:chOff x="1731523" y="2422616"/>
            <a:chExt cx="399435" cy="365698"/>
          </a:xfrm>
        </p:grpSpPr>
        <p:sp>
          <p:nvSpPr>
            <p:cNvPr id="11358" name="Google Shape;11358;p7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59" name="Google Shape;11359;p7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0" name="Google Shape;11360;p7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61" name="Google Shape;11361;p73"/>
          <p:cNvGrpSpPr/>
          <p:nvPr/>
        </p:nvGrpSpPr>
        <p:grpSpPr>
          <a:xfrm>
            <a:off x="6194481" y="4518629"/>
            <a:ext cx="689766" cy="686774"/>
            <a:chOff x="3097241" y="2433564"/>
            <a:chExt cx="344883" cy="343387"/>
          </a:xfrm>
        </p:grpSpPr>
        <p:sp>
          <p:nvSpPr>
            <p:cNvPr id="11362" name="Google Shape;11362;p7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3" name="Google Shape;11363;p7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4" name="Google Shape;11364;p7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5" name="Google Shape;11365;p7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6" name="Google Shape;11366;p7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7" name="Google Shape;11367;p7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8" name="Google Shape;11368;p7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9" name="Google Shape;11369;p7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0" name="Google Shape;11370;p7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71" name="Google Shape;11371;p73"/>
          <p:cNvGrpSpPr/>
          <p:nvPr/>
        </p:nvGrpSpPr>
        <p:grpSpPr>
          <a:xfrm>
            <a:off x="2556598" y="4530087"/>
            <a:ext cx="821659" cy="664686"/>
            <a:chOff x="1278299" y="2439293"/>
            <a:chExt cx="410829" cy="332343"/>
          </a:xfrm>
        </p:grpSpPr>
        <p:sp>
          <p:nvSpPr>
            <p:cNvPr id="11372" name="Google Shape;11372;p7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3" name="Google Shape;11373;p7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4" name="Google Shape;11374;p7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5" name="Google Shape;11375;p7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6" name="Google Shape;11376;p7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7" name="Google Shape;11377;p7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8" name="Google Shape;11378;p7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9" name="Google Shape;11379;p7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80" name="Google Shape;11380;p73"/>
          <p:cNvGrpSpPr/>
          <p:nvPr/>
        </p:nvGrpSpPr>
        <p:grpSpPr>
          <a:xfrm>
            <a:off x="5322917" y="3681502"/>
            <a:ext cx="645016" cy="546987"/>
            <a:chOff x="2661459" y="2015001"/>
            <a:chExt cx="322508" cy="273494"/>
          </a:xfrm>
        </p:grpSpPr>
        <p:sp>
          <p:nvSpPr>
            <p:cNvPr id="11381" name="Google Shape;11381;p7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2" name="Google Shape;11382;p7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383" name="Google Shape;11383;p73"/>
          <p:cNvGrpSpPr/>
          <p:nvPr/>
        </p:nvGrpSpPr>
        <p:grpSpPr>
          <a:xfrm>
            <a:off x="1741878" y="4530087"/>
            <a:ext cx="663985" cy="663985"/>
            <a:chOff x="870939" y="2439293"/>
            <a:chExt cx="331993" cy="331993"/>
          </a:xfrm>
        </p:grpSpPr>
        <p:sp>
          <p:nvSpPr>
            <p:cNvPr id="11384" name="Google Shape;11384;p7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5" name="Google Shape;11385;p7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6" name="Google Shape;11386;p7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7" name="Google Shape;11387;p7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8" name="Google Shape;11388;p7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9" name="Google Shape;11389;p7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0" name="Google Shape;11390;p7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1" name="Google Shape;11391;p7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2" name="Google Shape;11392;p7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3" name="Google Shape;11393;p7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4" name="Google Shape;11394;p7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5" name="Google Shape;11395;p7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6" name="Google Shape;11396;p7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7" name="Google Shape;11397;p7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8" name="Google Shape;11398;p7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9" name="Google Shape;11399;p7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00" name="Google Shape;11400;p73"/>
          <p:cNvGrpSpPr/>
          <p:nvPr/>
        </p:nvGrpSpPr>
        <p:grpSpPr>
          <a:xfrm>
            <a:off x="13289913" y="4564206"/>
            <a:ext cx="742790" cy="557809"/>
            <a:chOff x="6644957" y="2456353"/>
            <a:chExt cx="371395" cy="278904"/>
          </a:xfrm>
        </p:grpSpPr>
        <p:sp>
          <p:nvSpPr>
            <p:cNvPr id="11401" name="Google Shape;11401;p7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2" name="Google Shape;11402;p7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3" name="Google Shape;11403;p7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4" name="Google Shape;11404;p7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5" name="Google Shape;11405;p7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06" name="Google Shape;11406;p73"/>
          <p:cNvGrpSpPr/>
          <p:nvPr/>
        </p:nvGrpSpPr>
        <p:grpSpPr>
          <a:xfrm>
            <a:off x="10777514" y="4480818"/>
            <a:ext cx="520698" cy="724585"/>
            <a:chOff x="5388757" y="2414659"/>
            <a:chExt cx="260349" cy="362292"/>
          </a:xfrm>
        </p:grpSpPr>
        <p:sp>
          <p:nvSpPr>
            <p:cNvPr id="11407" name="Google Shape;11407;p7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8" name="Google Shape;11408;p7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09" name="Google Shape;11409;p7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0" name="Google Shape;11410;p7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1" name="Google Shape;11411;p7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2" name="Google Shape;11412;p7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3" name="Google Shape;11413;p7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4" name="Google Shape;11414;p7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5" name="Google Shape;11415;p7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6" name="Google Shape;11416;p7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7" name="Google Shape;11417;p7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8" name="Google Shape;11418;p7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19" name="Google Shape;11419;p7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0" name="Google Shape;11420;p7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1" name="Google Shape;11421;p7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2" name="Google Shape;11422;p7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3" name="Google Shape;11423;p7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4" name="Google Shape;11424;p7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5" name="Google Shape;11425;p7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6" name="Google Shape;11426;p7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27" name="Google Shape;11427;p73"/>
          <p:cNvGrpSpPr/>
          <p:nvPr/>
        </p:nvGrpSpPr>
        <p:grpSpPr>
          <a:xfrm>
            <a:off x="7134284" y="5463014"/>
            <a:ext cx="696577" cy="680663"/>
            <a:chOff x="3567142" y="2905757"/>
            <a:chExt cx="348288" cy="340331"/>
          </a:xfrm>
        </p:grpSpPr>
        <p:sp>
          <p:nvSpPr>
            <p:cNvPr id="11428" name="Google Shape;11428;p7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29" name="Google Shape;11429;p7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0" name="Google Shape;11430;p7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1" name="Google Shape;11431;p7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2" name="Google Shape;11432;p7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33" name="Google Shape;11433;p73"/>
          <p:cNvGrpSpPr/>
          <p:nvPr/>
        </p:nvGrpSpPr>
        <p:grpSpPr>
          <a:xfrm>
            <a:off x="1741878" y="3603143"/>
            <a:ext cx="664749" cy="700141"/>
            <a:chOff x="870939" y="1975821"/>
            <a:chExt cx="332375" cy="350071"/>
          </a:xfrm>
        </p:grpSpPr>
        <p:sp>
          <p:nvSpPr>
            <p:cNvPr id="11434" name="Google Shape;11434;p7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5" name="Google Shape;11435;p7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6" name="Google Shape;11436;p7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37" name="Google Shape;11437;p7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38" name="Google Shape;11438;p73"/>
          <p:cNvGrpSpPr/>
          <p:nvPr/>
        </p:nvGrpSpPr>
        <p:grpSpPr>
          <a:xfrm>
            <a:off x="15934206" y="4481582"/>
            <a:ext cx="711727" cy="723821"/>
            <a:chOff x="7967103" y="2415041"/>
            <a:chExt cx="355863" cy="361911"/>
          </a:xfrm>
        </p:grpSpPr>
        <p:sp>
          <p:nvSpPr>
            <p:cNvPr id="11439" name="Google Shape;11439;p7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0" name="Google Shape;11440;p7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1" name="Google Shape;11441;p7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2" name="Google Shape;11442;p7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3" name="Google Shape;11443;p7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4" name="Google Shape;11444;p7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5" name="Google Shape;11445;p7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6" name="Google Shape;11446;p7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7" name="Google Shape;11447;p7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8" name="Google Shape;11448;p7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9" name="Google Shape;11449;p7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50" name="Google Shape;11450;p73"/>
          <p:cNvGrpSpPr/>
          <p:nvPr/>
        </p:nvGrpSpPr>
        <p:grpSpPr>
          <a:xfrm>
            <a:off x="15058822" y="4480818"/>
            <a:ext cx="711727" cy="724585"/>
            <a:chOff x="7529411" y="2414659"/>
            <a:chExt cx="355863" cy="362292"/>
          </a:xfrm>
        </p:grpSpPr>
        <p:sp>
          <p:nvSpPr>
            <p:cNvPr id="11451" name="Google Shape;11451;p7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2" name="Google Shape;11452;p7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3" name="Google Shape;11453;p7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4" name="Google Shape;11454;p7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5" name="Google Shape;11455;p7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6" name="Google Shape;11456;p7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7" name="Google Shape;11457;p7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8" name="Google Shape;11458;p7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9" name="Google Shape;11459;p7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0" name="Google Shape;11460;p7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1" name="Google Shape;11461;p7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2" name="Google Shape;11462;p7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63" name="Google Shape;11463;p73"/>
          <p:cNvGrpSpPr/>
          <p:nvPr/>
        </p:nvGrpSpPr>
        <p:grpSpPr>
          <a:xfrm>
            <a:off x="11466388" y="4514937"/>
            <a:ext cx="893653" cy="654119"/>
            <a:chOff x="5733194" y="2431718"/>
            <a:chExt cx="446826" cy="327059"/>
          </a:xfrm>
        </p:grpSpPr>
        <p:sp>
          <p:nvSpPr>
            <p:cNvPr id="11464" name="Google Shape;11464;p7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5" name="Google Shape;11465;p7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6" name="Google Shape;11466;p7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67" name="Google Shape;11467;p73"/>
          <p:cNvGrpSpPr/>
          <p:nvPr/>
        </p:nvGrpSpPr>
        <p:grpSpPr>
          <a:xfrm>
            <a:off x="9753560" y="4487629"/>
            <a:ext cx="815548" cy="713254"/>
            <a:chOff x="4876780" y="2418064"/>
            <a:chExt cx="407774" cy="356627"/>
          </a:xfrm>
        </p:grpSpPr>
        <p:sp>
          <p:nvSpPr>
            <p:cNvPr id="11468" name="Google Shape;11468;p7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9" name="Google Shape;11469;p7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0" name="Google Shape;11470;p7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1" name="Google Shape;11471;p7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2" name="Google Shape;11472;p7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3" name="Google Shape;11473;p7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4" name="Google Shape;11474;p7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5" name="Google Shape;11475;p7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76" name="Google Shape;11476;p73"/>
          <p:cNvGrpSpPr/>
          <p:nvPr/>
        </p:nvGrpSpPr>
        <p:grpSpPr>
          <a:xfrm>
            <a:off x="14141744" y="4473243"/>
            <a:ext cx="796642" cy="742026"/>
            <a:chOff x="7070872" y="2410871"/>
            <a:chExt cx="398321" cy="371013"/>
          </a:xfrm>
        </p:grpSpPr>
        <p:sp>
          <p:nvSpPr>
            <p:cNvPr id="11477" name="Google Shape;11477;p7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8" name="Google Shape;11478;p7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79" name="Google Shape;11479;p7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0" name="Google Shape;11480;p7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481" name="Google Shape;11481;p73"/>
          <p:cNvSpPr/>
          <p:nvPr/>
        </p:nvSpPr>
        <p:spPr>
          <a:xfrm>
            <a:off x="12476657" y="4518693"/>
            <a:ext cx="632922" cy="648072"/>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482" name="Google Shape;11482;p73"/>
          <p:cNvGrpSpPr/>
          <p:nvPr/>
        </p:nvGrpSpPr>
        <p:grpSpPr>
          <a:xfrm>
            <a:off x="10636518" y="5615723"/>
            <a:ext cx="742026" cy="441575"/>
            <a:chOff x="5318259" y="2982111"/>
            <a:chExt cx="371013" cy="220787"/>
          </a:xfrm>
        </p:grpSpPr>
        <p:sp>
          <p:nvSpPr>
            <p:cNvPr id="11483" name="Google Shape;11483;p7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4" name="Google Shape;11484;p7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5" name="Google Shape;11485;p7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6" name="Google Shape;11486;p7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7" name="Google Shape;11487;p7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8" name="Google Shape;11488;p7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89" name="Google Shape;11489;p7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0" name="Google Shape;11490;p7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91" name="Google Shape;11491;p73"/>
          <p:cNvGrpSpPr/>
          <p:nvPr/>
        </p:nvGrpSpPr>
        <p:grpSpPr>
          <a:xfrm>
            <a:off x="14147855" y="5463014"/>
            <a:ext cx="742790" cy="743618"/>
            <a:chOff x="7073928" y="2905757"/>
            <a:chExt cx="371395" cy="371809"/>
          </a:xfrm>
        </p:grpSpPr>
        <p:sp>
          <p:nvSpPr>
            <p:cNvPr id="11492" name="Google Shape;11492;p7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3" name="Google Shape;11493;p7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4" name="Google Shape;11494;p7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95" name="Google Shape;11495;p73"/>
          <p:cNvGrpSpPr/>
          <p:nvPr/>
        </p:nvGrpSpPr>
        <p:grpSpPr>
          <a:xfrm>
            <a:off x="12376655" y="5562316"/>
            <a:ext cx="742790" cy="545714"/>
            <a:chOff x="6188327" y="2955408"/>
            <a:chExt cx="371395" cy="272857"/>
          </a:xfrm>
        </p:grpSpPr>
        <p:sp>
          <p:nvSpPr>
            <p:cNvPr id="11496" name="Google Shape;11496;p7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97" name="Google Shape;11497;p7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498" name="Google Shape;11498;p73"/>
          <p:cNvGrpSpPr/>
          <p:nvPr/>
        </p:nvGrpSpPr>
        <p:grpSpPr>
          <a:xfrm>
            <a:off x="15042908" y="5463778"/>
            <a:ext cx="719301" cy="742026"/>
            <a:chOff x="7521454" y="2906139"/>
            <a:chExt cx="359651" cy="371013"/>
          </a:xfrm>
        </p:grpSpPr>
        <p:sp>
          <p:nvSpPr>
            <p:cNvPr id="11499" name="Google Shape;11499;p7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0" name="Google Shape;11500;p7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1" name="Google Shape;11501;p7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2" name="Google Shape;11502;p7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3" name="Google Shape;11503;p7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04" name="Google Shape;11504;p73"/>
          <p:cNvGrpSpPr/>
          <p:nvPr/>
        </p:nvGrpSpPr>
        <p:grpSpPr>
          <a:xfrm>
            <a:off x="11565690" y="5464542"/>
            <a:ext cx="603322" cy="742026"/>
            <a:chOff x="5782845" y="2906521"/>
            <a:chExt cx="301661" cy="371013"/>
          </a:xfrm>
        </p:grpSpPr>
        <p:sp>
          <p:nvSpPr>
            <p:cNvPr id="11505" name="Google Shape;11505;p7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6" name="Google Shape;11506;p7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07" name="Google Shape;11507;p7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08" name="Google Shape;11508;p73"/>
          <p:cNvGrpSpPr/>
          <p:nvPr/>
        </p:nvGrpSpPr>
        <p:grpSpPr>
          <a:xfrm>
            <a:off x="7078204" y="4506598"/>
            <a:ext cx="710199" cy="710963"/>
            <a:chOff x="3539102" y="2427549"/>
            <a:chExt cx="355099" cy="355481"/>
          </a:xfrm>
        </p:grpSpPr>
        <p:sp>
          <p:nvSpPr>
            <p:cNvPr id="11509" name="Google Shape;11509;p7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0" name="Google Shape;11510;p7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11" name="Google Shape;11511;p73"/>
          <p:cNvGrpSpPr/>
          <p:nvPr/>
        </p:nvGrpSpPr>
        <p:grpSpPr>
          <a:xfrm>
            <a:off x="13261077" y="5486503"/>
            <a:ext cx="743554" cy="698868"/>
            <a:chOff x="6630539" y="2917502"/>
            <a:chExt cx="371777" cy="349434"/>
          </a:xfrm>
        </p:grpSpPr>
        <p:sp>
          <p:nvSpPr>
            <p:cNvPr id="11512" name="Google Shape;11512;p7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3" name="Google Shape;11513;p7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4" name="Google Shape;11514;p7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5" name="Google Shape;11515;p7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6" name="Google Shape;11516;p7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7" name="Google Shape;11517;p7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8" name="Google Shape;11518;p7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19" name="Google Shape;11519;p73"/>
          <p:cNvGrpSpPr/>
          <p:nvPr/>
        </p:nvGrpSpPr>
        <p:grpSpPr>
          <a:xfrm>
            <a:off x="4342948" y="6389959"/>
            <a:ext cx="816312" cy="687474"/>
            <a:chOff x="2171474" y="3369229"/>
            <a:chExt cx="408156" cy="343737"/>
          </a:xfrm>
        </p:grpSpPr>
        <p:sp>
          <p:nvSpPr>
            <p:cNvPr id="11520" name="Google Shape;11520;p7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1" name="Google Shape;11521;p7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2" name="Google Shape;11522;p7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3" name="Google Shape;11523;p7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24" name="Google Shape;11524;p73"/>
          <p:cNvGrpSpPr/>
          <p:nvPr/>
        </p:nvGrpSpPr>
        <p:grpSpPr>
          <a:xfrm>
            <a:off x="9782395" y="5501717"/>
            <a:ext cx="669269" cy="669269"/>
            <a:chOff x="4891198" y="2925108"/>
            <a:chExt cx="334634" cy="334634"/>
          </a:xfrm>
        </p:grpSpPr>
        <p:sp>
          <p:nvSpPr>
            <p:cNvPr id="11525" name="Google Shape;11525;p7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6" name="Google Shape;11526;p7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7" name="Google Shape;11527;p7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8" name="Google Shape;11528;p7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9" name="Google Shape;11529;p7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0" name="Google Shape;11530;p7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1" name="Google Shape;11531;p7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2" name="Google Shape;11532;p7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33" name="Google Shape;11533;p73"/>
          <p:cNvGrpSpPr/>
          <p:nvPr/>
        </p:nvGrpSpPr>
        <p:grpSpPr>
          <a:xfrm>
            <a:off x="15952347" y="5501717"/>
            <a:ext cx="669332" cy="669269"/>
            <a:chOff x="7976174" y="2925108"/>
            <a:chExt cx="334666" cy="334634"/>
          </a:xfrm>
        </p:grpSpPr>
        <p:sp>
          <p:nvSpPr>
            <p:cNvPr id="11534" name="Google Shape;11534;p7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5" name="Google Shape;11535;p7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6" name="Google Shape;11536;p7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7" name="Google Shape;11537;p7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8" name="Google Shape;11538;p7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39" name="Google Shape;11539;p7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0" name="Google Shape;11540;p7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1" name="Google Shape;11541;p7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2" name="Google Shape;11542;p7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43" name="Google Shape;11543;p73"/>
          <p:cNvGrpSpPr/>
          <p:nvPr/>
        </p:nvGrpSpPr>
        <p:grpSpPr>
          <a:xfrm>
            <a:off x="6183915" y="6399761"/>
            <a:ext cx="709435" cy="665513"/>
            <a:chOff x="3091957" y="3374131"/>
            <a:chExt cx="354717" cy="332757"/>
          </a:xfrm>
        </p:grpSpPr>
        <p:sp>
          <p:nvSpPr>
            <p:cNvPr id="11544" name="Google Shape;11544;p7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5" name="Google Shape;11545;p7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6" name="Google Shape;11546;p7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7" name="Google Shape;11547;p7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8" name="Google Shape;11548;p7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49" name="Google Shape;11549;p7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50" name="Google Shape;11550;p73"/>
          <p:cNvGrpSpPr/>
          <p:nvPr/>
        </p:nvGrpSpPr>
        <p:grpSpPr>
          <a:xfrm>
            <a:off x="7976312" y="6411920"/>
            <a:ext cx="707907" cy="637759"/>
            <a:chOff x="3988156" y="3380210"/>
            <a:chExt cx="353954" cy="318880"/>
          </a:xfrm>
        </p:grpSpPr>
        <p:sp>
          <p:nvSpPr>
            <p:cNvPr id="11551" name="Google Shape;11551;p7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2" name="Google Shape;11552;p7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3" name="Google Shape;11553;p7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4" name="Google Shape;11554;p7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5" name="Google Shape;11555;p7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56" name="Google Shape;11556;p73"/>
          <p:cNvGrpSpPr/>
          <p:nvPr/>
        </p:nvGrpSpPr>
        <p:grpSpPr>
          <a:xfrm>
            <a:off x="7082023" y="6386139"/>
            <a:ext cx="696513" cy="692375"/>
            <a:chOff x="3541011" y="3367320"/>
            <a:chExt cx="348257" cy="346188"/>
          </a:xfrm>
        </p:grpSpPr>
        <p:sp>
          <p:nvSpPr>
            <p:cNvPr id="11557" name="Google Shape;11557;p7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8" name="Google Shape;11558;p7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59" name="Google Shape;11559;p7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0" name="Google Shape;11560;p7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61" name="Google Shape;11561;p73"/>
          <p:cNvGrpSpPr/>
          <p:nvPr/>
        </p:nvGrpSpPr>
        <p:grpSpPr>
          <a:xfrm>
            <a:off x="2629356" y="6367934"/>
            <a:ext cx="669332" cy="730696"/>
            <a:chOff x="1314678" y="3358217"/>
            <a:chExt cx="334666" cy="365348"/>
          </a:xfrm>
        </p:grpSpPr>
        <p:sp>
          <p:nvSpPr>
            <p:cNvPr id="11562" name="Google Shape;11562;p7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3" name="Google Shape;11563;p7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4" name="Google Shape;11564;p7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5" name="Google Shape;11565;p7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66" name="Google Shape;11566;p7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67" name="Google Shape;11567;p73"/>
          <p:cNvGrpSpPr/>
          <p:nvPr/>
        </p:nvGrpSpPr>
        <p:grpSpPr>
          <a:xfrm>
            <a:off x="3497164" y="6396770"/>
            <a:ext cx="718538" cy="671560"/>
            <a:chOff x="1748582" y="3372635"/>
            <a:chExt cx="359269" cy="335780"/>
          </a:xfrm>
        </p:grpSpPr>
        <p:sp>
          <p:nvSpPr>
            <p:cNvPr id="11568" name="Google Shape;11568;p7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569" name="Google Shape;11569;p73"/>
            <p:cNvGrpSpPr/>
            <p:nvPr/>
          </p:nvGrpSpPr>
          <p:grpSpPr>
            <a:xfrm>
              <a:off x="1748582" y="3372635"/>
              <a:ext cx="333520" cy="335780"/>
              <a:chOff x="1748582" y="3372635"/>
              <a:chExt cx="333520" cy="335780"/>
            </a:xfrm>
          </p:grpSpPr>
          <p:sp>
            <p:nvSpPr>
              <p:cNvPr id="11570" name="Google Shape;11570;p7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1" name="Google Shape;11571;p7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2" name="Google Shape;11572;p7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573" name="Google Shape;11573;p73"/>
          <p:cNvGrpSpPr/>
          <p:nvPr/>
        </p:nvGrpSpPr>
        <p:grpSpPr>
          <a:xfrm>
            <a:off x="5281987" y="6367170"/>
            <a:ext cx="730696" cy="729932"/>
            <a:chOff x="2640993" y="3357835"/>
            <a:chExt cx="365348" cy="364966"/>
          </a:xfrm>
        </p:grpSpPr>
        <p:sp>
          <p:nvSpPr>
            <p:cNvPr id="11574" name="Google Shape;11574;p7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5" name="Google Shape;11575;p7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6" name="Google Shape;11576;p7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7" name="Google Shape;11577;p7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8" name="Google Shape;11578;p7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9" name="Google Shape;11579;p7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0" name="Google Shape;11580;p7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1" name="Google Shape;11581;p7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2" name="Google Shape;11582;p7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3" name="Google Shape;11583;p7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84" name="Google Shape;11584;p73"/>
          <p:cNvGrpSpPr/>
          <p:nvPr/>
        </p:nvGrpSpPr>
        <p:grpSpPr>
          <a:xfrm>
            <a:off x="9772529" y="6383848"/>
            <a:ext cx="701096" cy="700396"/>
            <a:chOff x="4886264" y="3366174"/>
            <a:chExt cx="350548" cy="350198"/>
          </a:xfrm>
        </p:grpSpPr>
        <p:sp>
          <p:nvSpPr>
            <p:cNvPr id="11585" name="Google Shape;11585;p7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6" name="Google Shape;11586;p7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7" name="Google Shape;11587;p7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8" name="Google Shape;11588;p7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9" name="Google Shape;11589;p7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0" name="Google Shape;11590;p7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1" name="Google Shape;11591;p7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2" name="Google Shape;11592;p7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3" name="Google Shape;11593;p7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4" name="Google Shape;11594;p7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5" name="Google Shape;11595;p7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6" name="Google Shape;11596;p7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97" name="Google Shape;11597;p7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598" name="Google Shape;11598;p73"/>
          <p:cNvGrpSpPr/>
          <p:nvPr/>
        </p:nvGrpSpPr>
        <p:grpSpPr>
          <a:xfrm>
            <a:off x="10663826" y="6479394"/>
            <a:ext cx="694285" cy="509367"/>
            <a:chOff x="5331913" y="3413947"/>
            <a:chExt cx="347143" cy="254684"/>
          </a:xfrm>
        </p:grpSpPr>
        <p:sp>
          <p:nvSpPr>
            <p:cNvPr id="11599" name="Google Shape;11599;p7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0" name="Google Shape;11600;p7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1" name="Google Shape;11601;p7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2" name="Google Shape;11602;p7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3" name="Google Shape;11603;p7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4" name="Google Shape;11604;p7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05" name="Google Shape;11605;p73"/>
          <p:cNvGrpSpPr/>
          <p:nvPr/>
        </p:nvGrpSpPr>
        <p:grpSpPr>
          <a:xfrm>
            <a:off x="11553596" y="6471055"/>
            <a:ext cx="692757" cy="529037"/>
            <a:chOff x="5776798" y="3409778"/>
            <a:chExt cx="346379" cy="264518"/>
          </a:xfrm>
        </p:grpSpPr>
        <p:sp>
          <p:nvSpPr>
            <p:cNvPr id="11606" name="Google Shape;11606;p7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7" name="Google Shape;11607;p7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8" name="Google Shape;11608;p7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09" name="Google Shape;11609;p7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0" name="Google Shape;11610;p7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1" name="Google Shape;11611;p7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12" name="Google Shape;11612;p73"/>
          <p:cNvGrpSpPr/>
          <p:nvPr/>
        </p:nvGrpSpPr>
        <p:grpSpPr>
          <a:xfrm>
            <a:off x="14216030" y="6444511"/>
            <a:ext cx="689766" cy="580597"/>
            <a:chOff x="7108015" y="3396505"/>
            <a:chExt cx="344883" cy="290299"/>
          </a:xfrm>
        </p:grpSpPr>
        <p:sp>
          <p:nvSpPr>
            <p:cNvPr id="11613" name="Google Shape;11613;p7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4" name="Google Shape;11614;p7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5" name="Google Shape;11615;p7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6" name="Google Shape;11616;p7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17" name="Google Shape;11617;p73"/>
          <p:cNvGrpSpPr/>
          <p:nvPr/>
        </p:nvGrpSpPr>
        <p:grpSpPr>
          <a:xfrm>
            <a:off x="15103508" y="6433117"/>
            <a:ext cx="689766" cy="602622"/>
            <a:chOff x="7551754" y="3390808"/>
            <a:chExt cx="344883" cy="301311"/>
          </a:xfrm>
        </p:grpSpPr>
        <p:sp>
          <p:nvSpPr>
            <p:cNvPr id="11618" name="Google Shape;11618;p7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19" name="Google Shape;11619;p7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0" name="Google Shape;11620;p7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1" name="Google Shape;11621;p7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2" name="Google Shape;11622;p7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3" name="Google Shape;11623;p7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4" name="Google Shape;11624;p7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5" name="Google Shape;11625;p7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6" name="Google Shape;11626;p7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7" name="Google Shape;11627;p7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28" name="Google Shape;11628;p7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29" name="Google Shape;11629;p73"/>
          <p:cNvGrpSpPr/>
          <p:nvPr/>
        </p:nvGrpSpPr>
        <p:grpSpPr>
          <a:xfrm>
            <a:off x="13414168" y="6426306"/>
            <a:ext cx="522289" cy="617008"/>
            <a:chOff x="6707084" y="3387403"/>
            <a:chExt cx="261145" cy="308504"/>
          </a:xfrm>
        </p:grpSpPr>
        <p:sp>
          <p:nvSpPr>
            <p:cNvPr id="11630" name="Google Shape;11630;p7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1" name="Google Shape;11631;p7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2" name="Google Shape;11632;p7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3" name="Google Shape;11633;p7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34" name="Google Shape;11634;p73"/>
          <p:cNvGrpSpPr/>
          <p:nvPr/>
        </p:nvGrpSpPr>
        <p:grpSpPr>
          <a:xfrm>
            <a:off x="1697956" y="8246775"/>
            <a:ext cx="755649" cy="648835"/>
            <a:chOff x="848978" y="4297637"/>
            <a:chExt cx="377824" cy="324418"/>
          </a:xfrm>
        </p:grpSpPr>
        <p:sp>
          <p:nvSpPr>
            <p:cNvPr id="11635" name="Google Shape;11635;p7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6" name="Google Shape;11636;p7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37" name="Google Shape;11637;p73"/>
          <p:cNvGrpSpPr/>
          <p:nvPr/>
        </p:nvGrpSpPr>
        <p:grpSpPr>
          <a:xfrm>
            <a:off x="3508559" y="8224687"/>
            <a:ext cx="702879" cy="691930"/>
            <a:chOff x="1754279" y="4286593"/>
            <a:chExt cx="351439" cy="345965"/>
          </a:xfrm>
        </p:grpSpPr>
        <p:sp>
          <p:nvSpPr>
            <p:cNvPr id="11638" name="Google Shape;11638;p7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9" name="Google Shape;11639;p7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0" name="Google Shape;11640;p7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1" name="Google Shape;11641;p7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2" name="Google Shape;11642;p7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43" name="Google Shape;11643;p73"/>
          <p:cNvGrpSpPr/>
          <p:nvPr/>
        </p:nvGrpSpPr>
        <p:grpSpPr>
          <a:xfrm>
            <a:off x="7992226" y="8233853"/>
            <a:ext cx="673024" cy="670096"/>
            <a:chOff x="3996113" y="4291176"/>
            <a:chExt cx="336512" cy="335048"/>
          </a:xfrm>
        </p:grpSpPr>
        <p:sp>
          <p:nvSpPr>
            <p:cNvPr id="11644" name="Google Shape;11644;p7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5" name="Google Shape;11645;p7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6" name="Google Shape;11646;p7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647" name="Google Shape;11647;p73"/>
          <p:cNvSpPr/>
          <p:nvPr/>
        </p:nvSpPr>
        <p:spPr>
          <a:xfrm>
            <a:off x="2663475" y="8266253"/>
            <a:ext cx="609433" cy="608096"/>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648" name="Google Shape;11648;p73"/>
          <p:cNvGrpSpPr/>
          <p:nvPr/>
        </p:nvGrpSpPr>
        <p:grpSpPr>
          <a:xfrm>
            <a:off x="4358162" y="8222522"/>
            <a:ext cx="795051" cy="697341"/>
            <a:chOff x="2179081" y="4285511"/>
            <a:chExt cx="397525" cy="348670"/>
          </a:xfrm>
        </p:grpSpPr>
        <p:sp>
          <p:nvSpPr>
            <p:cNvPr id="11649" name="Google Shape;11649;p7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0" name="Google Shape;11650;p7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51" name="Google Shape;11651;p73"/>
          <p:cNvGrpSpPr/>
          <p:nvPr/>
        </p:nvGrpSpPr>
        <p:grpSpPr>
          <a:xfrm>
            <a:off x="7168403" y="8241492"/>
            <a:ext cx="535148" cy="658829"/>
            <a:chOff x="3584201" y="4294996"/>
            <a:chExt cx="267574" cy="329415"/>
          </a:xfrm>
        </p:grpSpPr>
        <p:sp>
          <p:nvSpPr>
            <p:cNvPr id="11652" name="Google Shape;11652;p7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3" name="Google Shape;11653;p7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4" name="Google Shape;11654;p7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5" name="Google Shape;11655;p7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56" name="Google Shape;11656;p73"/>
          <p:cNvGrpSpPr/>
          <p:nvPr/>
        </p:nvGrpSpPr>
        <p:grpSpPr>
          <a:xfrm>
            <a:off x="6165709" y="8242956"/>
            <a:ext cx="751893" cy="655646"/>
            <a:chOff x="3082855" y="4295728"/>
            <a:chExt cx="375946" cy="327823"/>
          </a:xfrm>
        </p:grpSpPr>
        <p:sp>
          <p:nvSpPr>
            <p:cNvPr id="11657" name="Google Shape;11657;p7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8" name="Google Shape;11658;p7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59" name="Google Shape;11659;p7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0" name="Google Shape;11660;p7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1" name="Google Shape;11661;p7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2" name="Google Shape;11662;p7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3" name="Google Shape;11663;p7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4" name="Google Shape;11664;p7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5" name="Google Shape;11665;p7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6" name="Google Shape;11666;p7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67" name="Google Shape;11667;p7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68" name="Google Shape;11668;p73"/>
          <p:cNvGrpSpPr/>
          <p:nvPr/>
        </p:nvGrpSpPr>
        <p:grpSpPr>
          <a:xfrm>
            <a:off x="5498032" y="8233853"/>
            <a:ext cx="301661" cy="673852"/>
            <a:chOff x="2749016" y="4291176"/>
            <a:chExt cx="150831" cy="336926"/>
          </a:xfrm>
        </p:grpSpPr>
        <p:sp>
          <p:nvSpPr>
            <p:cNvPr id="11669" name="Google Shape;11669;p7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0" name="Google Shape;11670;p7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1" name="Google Shape;11671;p7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2" name="Google Shape;11672;p7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73" name="Google Shape;11673;p73"/>
          <p:cNvGrpSpPr/>
          <p:nvPr/>
        </p:nvGrpSpPr>
        <p:grpSpPr>
          <a:xfrm>
            <a:off x="14255432" y="8210364"/>
            <a:ext cx="496509" cy="723885"/>
            <a:chOff x="7127716" y="4279432"/>
            <a:chExt cx="248254" cy="361942"/>
          </a:xfrm>
        </p:grpSpPr>
        <p:sp>
          <p:nvSpPr>
            <p:cNvPr id="11674" name="Google Shape;11674;p7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5" name="Google Shape;11675;p7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6" name="Google Shape;11676;p7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7" name="Google Shape;11677;p7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8" name="Google Shape;11678;p7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79" name="Google Shape;11679;p7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0" name="Google Shape;11680;p7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1" name="Google Shape;11681;p7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2" name="Google Shape;11682;p7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83" name="Google Shape;11683;p73"/>
          <p:cNvGrpSpPr/>
          <p:nvPr/>
        </p:nvGrpSpPr>
        <p:grpSpPr>
          <a:xfrm>
            <a:off x="15130816" y="8210364"/>
            <a:ext cx="496509" cy="723885"/>
            <a:chOff x="7565408" y="4279432"/>
            <a:chExt cx="248255" cy="361942"/>
          </a:xfrm>
        </p:grpSpPr>
        <p:sp>
          <p:nvSpPr>
            <p:cNvPr id="11684" name="Google Shape;11684;p7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5" name="Google Shape;11685;p7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6" name="Google Shape;11686;p7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7" name="Google Shape;11687;p7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8" name="Google Shape;11688;p7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89" name="Google Shape;11689;p7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0" name="Google Shape;11690;p7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1" name="Google Shape;11691;p7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92" name="Google Shape;11692;p73"/>
          <p:cNvGrpSpPr/>
          <p:nvPr/>
        </p:nvGrpSpPr>
        <p:grpSpPr>
          <a:xfrm>
            <a:off x="12528217" y="8210364"/>
            <a:ext cx="450996" cy="723121"/>
            <a:chOff x="6264109" y="4279432"/>
            <a:chExt cx="225498" cy="361560"/>
          </a:xfrm>
        </p:grpSpPr>
        <p:sp>
          <p:nvSpPr>
            <p:cNvPr id="11693" name="Google Shape;11693;p7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4" name="Google Shape;11694;p7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695" name="Google Shape;11695;p73"/>
          <p:cNvGrpSpPr/>
          <p:nvPr/>
        </p:nvGrpSpPr>
        <p:grpSpPr>
          <a:xfrm>
            <a:off x="15859156" y="8220231"/>
            <a:ext cx="790531" cy="702624"/>
            <a:chOff x="7929578" y="4284365"/>
            <a:chExt cx="395266" cy="351312"/>
          </a:xfrm>
        </p:grpSpPr>
        <p:sp>
          <p:nvSpPr>
            <p:cNvPr id="11696" name="Google Shape;11696;p7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7" name="Google Shape;11697;p7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8" name="Google Shape;11698;p7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9" name="Google Shape;11699;p7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00" name="Google Shape;11700;p73"/>
          <p:cNvGrpSpPr/>
          <p:nvPr/>
        </p:nvGrpSpPr>
        <p:grpSpPr>
          <a:xfrm>
            <a:off x="13191004" y="8299053"/>
            <a:ext cx="852629" cy="665653"/>
            <a:chOff x="6639652" y="4323777"/>
            <a:chExt cx="426315" cy="332826"/>
          </a:xfrm>
        </p:grpSpPr>
        <p:sp>
          <p:nvSpPr>
            <p:cNvPr id="11701" name="Google Shape;11701;p7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2" name="Google Shape;11702;p7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3" name="Google Shape;11703;p7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4" name="Google Shape;11704;p7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5" name="Google Shape;11705;p7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6" name="Google Shape;11706;p7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7" name="Google Shape;11707;p7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8" name="Google Shape;11708;p7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9" name="Google Shape;11709;p7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0" name="Google Shape;11710;p7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11" name="Google Shape;11711;p73"/>
          <p:cNvGrpSpPr/>
          <p:nvPr/>
        </p:nvGrpSpPr>
        <p:grpSpPr>
          <a:xfrm>
            <a:off x="10715323" y="8246775"/>
            <a:ext cx="574550" cy="652591"/>
            <a:chOff x="5357662" y="4297637"/>
            <a:chExt cx="287275" cy="326296"/>
          </a:xfrm>
        </p:grpSpPr>
        <p:sp>
          <p:nvSpPr>
            <p:cNvPr id="11712" name="Google Shape;11712;p7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3" name="Google Shape;11713;p7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4" name="Google Shape;11714;p7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5" name="Google Shape;11715;p7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6" name="Google Shape;11716;p7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17" name="Google Shape;11717;p73"/>
          <p:cNvGrpSpPr/>
          <p:nvPr/>
        </p:nvGrpSpPr>
        <p:grpSpPr>
          <a:xfrm>
            <a:off x="11548249" y="8240600"/>
            <a:ext cx="663221" cy="663349"/>
            <a:chOff x="5774124" y="4294550"/>
            <a:chExt cx="331611" cy="331674"/>
          </a:xfrm>
        </p:grpSpPr>
        <p:sp>
          <p:nvSpPr>
            <p:cNvPr id="11718" name="Google Shape;11718;p7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9" name="Google Shape;11719;p7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20" name="Google Shape;11720;p73"/>
          <p:cNvGrpSpPr/>
          <p:nvPr/>
        </p:nvGrpSpPr>
        <p:grpSpPr>
          <a:xfrm>
            <a:off x="9780868" y="8226278"/>
            <a:ext cx="691994" cy="692057"/>
            <a:chOff x="4890434" y="4287389"/>
            <a:chExt cx="345997" cy="346029"/>
          </a:xfrm>
        </p:grpSpPr>
        <p:sp>
          <p:nvSpPr>
            <p:cNvPr id="11721" name="Google Shape;11721;p7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2" name="Google Shape;11722;p7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3" name="Google Shape;11723;p7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4" name="Google Shape;11724;p7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5" name="Google Shape;11725;p7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6" name="Google Shape;11726;p7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27" name="Google Shape;11727;p7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28" name="Google Shape;11728;p73"/>
          <p:cNvGrpSpPr/>
          <p:nvPr/>
        </p:nvGrpSpPr>
        <p:grpSpPr>
          <a:xfrm>
            <a:off x="4331618" y="7273617"/>
            <a:ext cx="845084" cy="685946"/>
            <a:chOff x="2165809" y="3811059"/>
            <a:chExt cx="422542" cy="342973"/>
          </a:xfrm>
        </p:grpSpPr>
        <p:sp>
          <p:nvSpPr>
            <p:cNvPr id="11729" name="Google Shape;11729;p7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0" name="Google Shape;11730;p7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1" name="Google Shape;11731;p7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2" name="Google Shape;11732;p7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3" name="Google Shape;11733;p7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4" name="Google Shape;11734;p7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5" name="Google Shape;11735;p7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6" name="Google Shape;11736;p7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7" name="Google Shape;11737;p7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8" name="Google Shape;11738;p7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39" name="Google Shape;11739;p7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0" name="Google Shape;11740;p7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1" name="Google Shape;11741;p7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2" name="Google Shape;11742;p7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3" name="Google Shape;11743;p7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4" name="Google Shape;11744;p7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5" name="Google Shape;11745;p7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46" name="Google Shape;11746;p7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747" name="Google Shape;11747;p73"/>
          <p:cNvSpPr/>
          <p:nvPr/>
        </p:nvSpPr>
        <p:spPr>
          <a:xfrm>
            <a:off x="12435027" y="6446803"/>
            <a:ext cx="695049" cy="579833"/>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748" name="Google Shape;11748;p73"/>
          <p:cNvGrpSpPr/>
          <p:nvPr/>
        </p:nvGrpSpPr>
        <p:grpSpPr>
          <a:xfrm>
            <a:off x="1807060" y="7263751"/>
            <a:ext cx="529100" cy="706443"/>
            <a:chOff x="903530" y="3806125"/>
            <a:chExt cx="264550" cy="353222"/>
          </a:xfrm>
        </p:grpSpPr>
        <p:sp>
          <p:nvSpPr>
            <p:cNvPr id="11749" name="Google Shape;11749;p7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0" name="Google Shape;11750;p7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1" name="Google Shape;11751;p7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2" name="Google Shape;11752;p7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53" name="Google Shape;11753;p73"/>
          <p:cNvGrpSpPr/>
          <p:nvPr/>
        </p:nvGrpSpPr>
        <p:grpSpPr>
          <a:xfrm>
            <a:off x="1700184" y="6357367"/>
            <a:ext cx="739035" cy="751320"/>
            <a:chOff x="850092" y="3352934"/>
            <a:chExt cx="369517" cy="375660"/>
          </a:xfrm>
        </p:grpSpPr>
        <p:sp>
          <p:nvSpPr>
            <p:cNvPr id="11754" name="Google Shape;11754;p7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5" name="Google Shape;11755;p7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6" name="Google Shape;11756;p7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7" name="Google Shape;11757;p7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58" name="Google Shape;11758;p7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59" name="Google Shape;11759;p73"/>
          <p:cNvGrpSpPr/>
          <p:nvPr/>
        </p:nvGrpSpPr>
        <p:grpSpPr>
          <a:xfrm>
            <a:off x="5222915" y="7284248"/>
            <a:ext cx="852659" cy="664749"/>
            <a:chOff x="2611458" y="3816374"/>
            <a:chExt cx="426329" cy="332375"/>
          </a:xfrm>
        </p:grpSpPr>
        <p:sp>
          <p:nvSpPr>
            <p:cNvPr id="11760" name="Google Shape;11760;p7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1" name="Google Shape;11761;p7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2" name="Google Shape;11762;p7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3" name="Google Shape;11763;p7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4" name="Google Shape;11764;p7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5" name="Google Shape;11765;p7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6" name="Google Shape;11766;p7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7" name="Google Shape;11767;p7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8" name="Google Shape;11768;p7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9" name="Google Shape;11769;p7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770" name="Google Shape;11770;p73"/>
          <p:cNvSpPr/>
          <p:nvPr/>
        </p:nvSpPr>
        <p:spPr>
          <a:xfrm>
            <a:off x="3505503" y="7259231"/>
            <a:ext cx="712490" cy="713254"/>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771" name="Google Shape;11771;p73"/>
          <p:cNvGrpSpPr/>
          <p:nvPr/>
        </p:nvGrpSpPr>
        <p:grpSpPr>
          <a:xfrm>
            <a:off x="8039967" y="7262287"/>
            <a:ext cx="587408" cy="707907"/>
            <a:chOff x="4019984" y="3805393"/>
            <a:chExt cx="293704" cy="353954"/>
          </a:xfrm>
        </p:grpSpPr>
        <p:sp>
          <p:nvSpPr>
            <p:cNvPr id="11772" name="Google Shape;11772;p7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3" name="Google Shape;11773;p7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74" name="Google Shape;11774;p73"/>
          <p:cNvGrpSpPr/>
          <p:nvPr/>
        </p:nvGrpSpPr>
        <p:grpSpPr>
          <a:xfrm>
            <a:off x="16013010" y="6431589"/>
            <a:ext cx="647308" cy="606378"/>
            <a:chOff x="8006505" y="3390044"/>
            <a:chExt cx="323654" cy="303189"/>
          </a:xfrm>
        </p:grpSpPr>
        <p:sp>
          <p:nvSpPr>
            <p:cNvPr id="11775" name="Google Shape;11775;p7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6" name="Google Shape;11776;p7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7" name="Google Shape;11777;p7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8" name="Google Shape;11778;p7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9" name="Google Shape;11779;p7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0" name="Google Shape;11780;p7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781" name="Google Shape;11781;p73"/>
          <p:cNvGrpSpPr/>
          <p:nvPr/>
        </p:nvGrpSpPr>
        <p:grpSpPr>
          <a:xfrm>
            <a:off x="2598292" y="7264515"/>
            <a:ext cx="735979" cy="702624"/>
            <a:chOff x="1299146" y="3806507"/>
            <a:chExt cx="367990" cy="351312"/>
          </a:xfrm>
        </p:grpSpPr>
        <p:sp>
          <p:nvSpPr>
            <p:cNvPr id="11782" name="Google Shape;11782;p7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3" name="Google Shape;11783;p7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784" name="Google Shape;11784;p73"/>
          <p:cNvSpPr/>
          <p:nvPr/>
        </p:nvSpPr>
        <p:spPr>
          <a:xfrm>
            <a:off x="7049432" y="7259868"/>
            <a:ext cx="778373" cy="711854"/>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785" name="Google Shape;11785;p73"/>
          <p:cNvGrpSpPr/>
          <p:nvPr/>
        </p:nvGrpSpPr>
        <p:grpSpPr>
          <a:xfrm>
            <a:off x="15100516" y="7316839"/>
            <a:ext cx="742790" cy="602558"/>
            <a:chOff x="7550258" y="3832670"/>
            <a:chExt cx="371395" cy="301279"/>
          </a:xfrm>
        </p:grpSpPr>
        <p:sp>
          <p:nvSpPr>
            <p:cNvPr id="11786" name="Google Shape;11786;p7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7" name="Google Shape;11787;p7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8" name="Google Shape;11788;p7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9" name="Google Shape;11789;p7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0" name="Google Shape;11790;p7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1" name="Google Shape;11791;p7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2" name="Google Shape;11792;p7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3" name="Google Shape;11793;p7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4" name="Google Shape;11794;p7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5" name="Google Shape;11795;p7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6" name="Google Shape;11796;p7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7" name="Google Shape;11797;p7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8" name="Google Shape;11798;p7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99" name="Google Shape;11799;p7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0" name="Google Shape;11800;p7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1" name="Google Shape;11801;p7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2" name="Google Shape;11802;p7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3" name="Google Shape;11803;p7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804" name="Google Shape;11804;p73"/>
          <p:cNvSpPr/>
          <p:nvPr/>
        </p:nvSpPr>
        <p:spPr>
          <a:xfrm>
            <a:off x="14228952" y="7269098"/>
            <a:ext cx="701096" cy="701096"/>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805" name="Google Shape;11805;p73"/>
          <p:cNvGrpSpPr/>
          <p:nvPr/>
        </p:nvGrpSpPr>
        <p:grpSpPr>
          <a:xfrm>
            <a:off x="13319449" y="7267570"/>
            <a:ext cx="735215" cy="701096"/>
            <a:chOff x="6659725" y="3808035"/>
            <a:chExt cx="367608" cy="350548"/>
          </a:xfrm>
        </p:grpSpPr>
        <p:sp>
          <p:nvSpPr>
            <p:cNvPr id="11806" name="Google Shape;11806;p7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07" name="Google Shape;11807;p7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08" name="Google Shape;11808;p73"/>
          <p:cNvGrpSpPr/>
          <p:nvPr/>
        </p:nvGrpSpPr>
        <p:grpSpPr>
          <a:xfrm>
            <a:off x="12438782" y="7285012"/>
            <a:ext cx="713254" cy="668505"/>
            <a:chOff x="6219391" y="3816756"/>
            <a:chExt cx="356627" cy="334252"/>
          </a:xfrm>
        </p:grpSpPr>
        <p:sp>
          <p:nvSpPr>
            <p:cNvPr id="11809" name="Google Shape;11809;p7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0" name="Google Shape;11810;p7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1" name="Google Shape;11811;p7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2" name="Google Shape;11812;p7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13" name="Google Shape;11813;p73"/>
          <p:cNvGrpSpPr/>
          <p:nvPr/>
        </p:nvGrpSpPr>
        <p:grpSpPr>
          <a:xfrm>
            <a:off x="11557351" y="7305445"/>
            <a:ext cx="698104" cy="626111"/>
            <a:chOff x="5778676" y="3826972"/>
            <a:chExt cx="349052" cy="313055"/>
          </a:xfrm>
        </p:grpSpPr>
        <p:sp>
          <p:nvSpPr>
            <p:cNvPr id="11814" name="Google Shape;11814;p7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5" name="Google Shape;11815;p7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6" name="Google Shape;11816;p7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7" name="Google Shape;11817;p7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18" name="Google Shape;11818;p7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19" name="Google Shape;11819;p73"/>
          <p:cNvGrpSpPr/>
          <p:nvPr/>
        </p:nvGrpSpPr>
        <p:grpSpPr>
          <a:xfrm>
            <a:off x="10711567" y="7320595"/>
            <a:ext cx="598039" cy="595811"/>
            <a:chOff x="5355784" y="3834547"/>
            <a:chExt cx="299019" cy="297905"/>
          </a:xfrm>
        </p:grpSpPr>
        <p:sp>
          <p:nvSpPr>
            <p:cNvPr id="11820" name="Google Shape;11820;p7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1" name="Google Shape;11821;p7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2" name="Google Shape;11822;p7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3" name="Google Shape;11823;p7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24" name="Google Shape;11824;p73"/>
          <p:cNvGrpSpPr/>
          <p:nvPr/>
        </p:nvGrpSpPr>
        <p:grpSpPr>
          <a:xfrm>
            <a:off x="16072910" y="7266042"/>
            <a:ext cx="584353" cy="707971"/>
            <a:chOff x="8036455" y="3807271"/>
            <a:chExt cx="292176" cy="353985"/>
          </a:xfrm>
        </p:grpSpPr>
        <p:sp>
          <p:nvSpPr>
            <p:cNvPr id="11825" name="Google Shape;11825;p7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26" name="Google Shape;11826;p7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827" name="Google Shape;11827;p73"/>
          <p:cNvSpPr txBox="1"/>
          <p:nvPr/>
        </p:nvSpPr>
        <p:spPr>
          <a:xfrm>
            <a:off x="1699350"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Business Icons</a:t>
            </a:r>
            <a:endParaRPr sz="4800">
              <a:solidFill>
                <a:srgbClr val="FFFFFF"/>
              </a:solidFill>
            </a:endParaRPr>
          </a:p>
        </p:txBody>
      </p:sp>
      <p:sp>
        <p:nvSpPr>
          <p:cNvPr id="11828" name="Google Shape;11828;p73"/>
          <p:cNvSpPr txBox="1"/>
          <p:nvPr/>
        </p:nvSpPr>
        <p:spPr>
          <a:xfrm>
            <a:off x="9716800"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Teamwork Icons</a:t>
            </a:r>
            <a:endParaRPr sz="4800">
              <a:solidFill>
                <a:srgbClr val="FFFFFF"/>
              </a:solidFill>
            </a:endParaRPr>
          </a:p>
        </p:txBody>
      </p:sp>
      <p:grpSp>
        <p:nvGrpSpPr>
          <p:cNvPr id="11829" name="Google Shape;11829;p73"/>
          <p:cNvGrpSpPr/>
          <p:nvPr/>
        </p:nvGrpSpPr>
        <p:grpSpPr>
          <a:xfrm>
            <a:off x="9749804" y="7269098"/>
            <a:ext cx="691230" cy="701669"/>
            <a:chOff x="4874902" y="3808799"/>
            <a:chExt cx="345615" cy="350835"/>
          </a:xfrm>
        </p:grpSpPr>
        <p:sp>
          <p:nvSpPr>
            <p:cNvPr id="11830" name="Google Shape;11830;p7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1" name="Google Shape;11831;p7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2" name="Google Shape;11832;p7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3" name="Google Shape;11833;p7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4" name="Google Shape;11834;p7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5" name="Google Shape;11835;p7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6" name="Google Shape;11836;p7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7" name="Google Shape;11837;p7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8" name="Google Shape;11838;p7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9" name="Google Shape;11839;p7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0" name="Google Shape;11840;p7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1" name="Google Shape;11841;p7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2" name="Google Shape;11842;p7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3" name="Google Shape;11843;p7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4" name="Google Shape;11844;p7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5" name="Google Shape;11845;p7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6" name="Google Shape;11846;p7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47" name="Google Shape;11847;p73"/>
          <p:cNvGrpSpPr/>
          <p:nvPr/>
        </p:nvGrpSpPr>
        <p:grpSpPr>
          <a:xfrm>
            <a:off x="6191490" y="7262287"/>
            <a:ext cx="705679" cy="709435"/>
            <a:chOff x="3095745" y="3805393"/>
            <a:chExt cx="352840" cy="354717"/>
          </a:xfrm>
        </p:grpSpPr>
        <p:sp>
          <p:nvSpPr>
            <p:cNvPr id="11848" name="Google Shape;11848;p7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9" name="Google Shape;11849;p7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0" name="Google Shape;11850;p7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1" name="Google Shape;11851;p7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2" name="Google Shape;11852;p7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3" name="Google Shape;11853;p7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57" name="Shape 11857"/>
        <p:cNvGrpSpPr/>
        <p:nvPr/>
      </p:nvGrpSpPr>
      <p:grpSpPr>
        <a:xfrm>
          <a:off x="0" y="0"/>
          <a:ext cx="0" cy="0"/>
          <a:chOff x="0" y="0"/>
          <a:chExt cx="0" cy="0"/>
        </a:xfrm>
      </p:grpSpPr>
      <p:grpSp>
        <p:nvGrpSpPr>
          <p:cNvPr id="11858" name="Google Shape;11858;p74"/>
          <p:cNvGrpSpPr/>
          <p:nvPr/>
        </p:nvGrpSpPr>
        <p:grpSpPr>
          <a:xfrm>
            <a:off x="5408010" y="8166762"/>
            <a:ext cx="684288" cy="725409"/>
            <a:chOff x="2704005" y="4258781"/>
            <a:chExt cx="342144" cy="362704"/>
          </a:xfrm>
        </p:grpSpPr>
        <p:sp>
          <p:nvSpPr>
            <p:cNvPr id="11859" name="Google Shape;11859;p7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0" name="Google Shape;11860;p7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1" name="Google Shape;11861;p7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2" name="Google Shape;11862;p7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3" name="Google Shape;11863;p7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4" name="Google Shape;11864;p7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5" name="Google Shape;11865;p7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66" name="Google Shape;11866;p74"/>
          <p:cNvGrpSpPr/>
          <p:nvPr/>
        </p:nvGrpSpPr>
        <p:grpSpPr>
          <a:xfrm>
            <a:off x="4314923" y="8166192"/>
            <a:ext cx="694869" cy="726739"/>
            <a:chOff x="2157462" y="4258496"/>
            <a:chExt cx="347435" cy="363370"/>
          </a:xfrm>
        </p:grpSpPr>
        <p:sp>
          <p:nvSpPr>
            <p:cNvPr id="11867" name="Google Shape;11867;p7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8" name="Google Shape;11868;p7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69" name="Google Shape;11869;p7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70" name="Google Shape;11870;p74"/>
          <p:cNvGrpSpPr/>
          <p:nvPr/>
        </p:nvGrpSpPr>
        <p:grpSpPr>
          <a:xfrm>
            <a:off x="8021927" y="7176762"/>
            <a:ext cx="687329" cy="726422"/>
            <a:chOff x="4010963" y="3763781"/>
            <a:chExt cx="343665" cy="363211"/>
          </a:xfrm>
        </p:grpSpPr>
        <p:sp>
          <p:nvSpPr>
            <p:cNvPr id="11871" name="Google Shape;11871;p7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2" name="Google Shape;11872;p7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3" name="Google Shape;11873;p7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4" name="Google Shape;11874;p7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5" name="Google Shape;11875;p7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76" name="Google Shape;11876;p74"/>
          <p:cNvGrpSpPr/>
          <p:nvPr/>
        </p:nvGrpSpPr>
        <p:grpSpPr>
          <a:xfrm>
            <a:off x="4428084" y="7270218"/>
            <a:ext cx="736307" cy="622385"/>
            <a:chOff x="2214042" y="3810509"/>
            <a:chExt cx="368153" cy="311193"/>
          </a:xfrm>
        </p:grpSpPr>
        <p:sp>
          <p:nvSpPr>
            <p:cNvPr id="11877" name="Google Shape;11877;p7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78" name="Google Shape;11878;p7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79" name="Google Shape;11879;p74"/>
          <p:cNvGrpSpPr/>
          <p:nvPr/>
        </p:nvGrpSpPr>
        <p:grpSpPr>
          <a:xfrm>
            <a:off x="3594826" y="7213638"/>
            <a:ext cx="735610" cy="735546"/>
            <a:chOff x="1768938" y="3782219"/>
            <a:chExt cx="367805" cy="367773"/>
          </a:xfrm>
        </p:grpSpPr>
        <p:sp>
          <p:nvSpPr>
            <p:cNvPr id="11880" name="Google Shape;11880;p7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1" name="Google Shape;11881;p7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2" name="Google Shape;11882;p7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3" name="Google Shape;11883;p7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4" name="Google Shape;11884;p7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85" name="Google Shape;11885;p74"/>
          <p:cNvGrpSpPr/>
          <p:nvPr/>
        </p:nvGrpSpPr>
        <p:grpSpPr>
          <a:xfrm>
            <a:off x="5362771" y="7246078"/>
            <a:ext cx="651087" cy="654826"/>
            <a:chOff x="2681385" y="3798439"/>
            <a:chExt cx="325544" cy="327413"/>
          </a:xfrm>
        </p:grpSpPr>
        <p:sp>
          <p:nvSpPr>
            <p:cNvPr id="11886" name="Google Shape;11886;p7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7" name="Google Shape;11887;p7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8" name="Google Shape;11888;p7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89" name="Google Shape;11889;p7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0" name="Google Shape;11890;p7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1" name="Google Shape;11891;p7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2" name="Google Shape;11892;p7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893" name="Google Shape;11893;p74"/>
          <p:cNvGrpSpPr/>
          <p:nvPr/>
        </p:nvGrpSpPr>
        <p:grpSpPr>
          <a:xfrm>
            <a:off x="12487856" y="8176203"/>
            <a:ext cx="548508" cy="701649"/>
            <a:chOff x="6243928" y="4263502"/>
            <a:chExt cx="274254" cy="350824"/>
          </a:xfrm>
        </p:grpSpPr>
        <p:sp>
          <p:nvSpPr>
            <p:cNvPr id="11894" name="Google Shape;11894;p7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5" name="Google Shape;11895;p7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6" name="Google Shape;11896;p7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7" name="Google Shape;11897;p7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8" name="Google Shape;11898;p7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99" name="Google Shape;11899;p7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0" name="Google Shape;11900;p7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1" name="Google Shape;11901;p7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02" name="Google Shape;11902;p74"/>
          <p:cNvGrpSpPr/>
          <p:nvPr/>
        </p:nvGrpSpPr>
        <p:grpSpPr>
          <a:xfrm>
            <a:off x="7121201" y="7175875"/>
            <a:ext cx="704690" cy="727309"/>
            <a:chOff x="3560600" y="3763338"/>
            <a:chExt cx="352345" cy="363655"/>
          </a:xfrm>
        </p:grpSpPr>
        <p:sp>
          <p:nvSpPr>
            <p:cNvPr id="11903" name="Google Shape;11903;p7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4" name="Google Shape;11904;p7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5" name="Google Shape;11905;p7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06" name="Google Shape;11906;p74"/>
          <p:cNvGrpSpPr/>
          <p:nvPr/>
        </p:nvGrpSpPr>
        <p:grpSpPr>
          <a:xfrm>
            <a:off x="11581111" y="8171705"/>
            <a:ext cx="559025" cy="712166"/>
            <a:chOff x="5790556" y="4261252"/>
            <a:chExt cx="279513" cy="356083"/>
          </a:xfrm>
        </p:grpSpPr>
        <p:sp>
          <p:nvSpPr>
            <p:cNvPr id="11907" name="Google Shape;11907;p7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8" name="Google Shape;11908;p7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09" name="Google Shape;11909;p7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0" name="Google Shape;11910;p7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1" name="Google Shape;11911;p7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2" name="Google Shape;11912;p7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3" name="Google Shape;11913;p7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14" name="Google Shape;11914;p74"/>
          <p:cNvGrpSpPr/>
          <p:nvPr/>
        </p:nvGrpSpPr>
        <p:grpSpPr>
          <a:xfrm>
            <a:off x="10682666" y="8171705"/>
            <a:ext cx="557505" cy="712927"/>
            <a:chOff x="5341333" y="4261252"/>
            <a:chExt cx="278752" cy="356463"/>
          </a:xfrm>
        </p:grpSpPr>
        <p:sp>
          <p:nvSpPr>
            <p:cNvPr id="11915" name="Google Shape;11915;p7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6" name="Google Shape;11916;p7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7" name="Google Shape;11917;p7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8" name="Google Shape;11918;p7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19" name="Google Shape;11919;p7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0" name="Google Shape;11920;p7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1" name="Google Shape;11921;p7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1922" name="Google Shape;11922;p74"/>
          <p:cNvSpPr/>
          <p:nvPr/>
        </p:nvSpPr>
        <p:spPr>
          <a:xfrm>
            <a:off x="2644690" y="7322364"/>
            <a:ext cx="735610" cy="519742"/>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923" name="Google Shape;11923;p74"/>
          <p:cNvGrpSpPr/>
          <p:nvPr/>
        </p:nvGrpSpPr>
        <p:grpSpPr>
          <a:xfrm>
            <a:off x="6207291" y="7181352"/>
            <a:ext cx="720467" cy="724902"/>
            <a:chOff x="3107608" y="3763401"/>
            <a:chExt cx="360233" cy="362451"/>
          </a:xfrm>
        </p:grpSpPr>
        <p:sp>
          <p:nvSpPr>
            <p:cNvPr id="11924" name="Google Shape;11924;p7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5" name="Google Shape;11925;p7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6" name="Google Shape;11926;p7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27" name="Google Shape;11927;p74"/>
          <p:cNvGrpSpPr/>
          <p:nvPr/>
        </p:nvGrpSpPr>
        <p:grpSpPr>
          <a:xfrm>
            <a:off x="1778686" y="7251654"/>
            <a:ext cx="703169" cy="679409"/>
            <a:chOff x="889343" y="3801227"/>
            <a:chExt cx="351585" cy="339705"/>
          </a:xfrm>
        </p:grpSpPr>
        <p:sp>
          <p:nvSpPr>
            <p:cNvPr id="11928" name="Google Shape;11928;p7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9" name="Google Shape;11929;p7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0" name="Google Shape;11930;p7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1" name="Google Shape;11931;p7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2" name="Google Shape;11932;p7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33" name="Google Shape;11933;p74"/>
          <p:cNvGrpSpPr/>
          <p:nvPr/>
        </p:nvGrpSpPr>
        <p:grpSpPr>
          <a:xfrm>
            <a:off x="9793219" y="8170944"/>
            <a:ext cx="557568" cy="710646"/>
            <a:chOff x="4896609" y="4260872"/>
            <a:chExt cx="278784" cy="355323"/>
          </a:xfrm>
        </p:grpSpPr>
        <p:sp>
          <p:nvSpPr>
            <p:cNvPr id="11934" name="Google Shape;11934;p7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5" name="Google Shape;11935;p7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6" name="Google Shape;11936;p7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7" name="Google Shape;11937;p7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8" name="Google Shape;11938;p7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9" name="Google Shape;11939;p7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40" name="Google Shape;11940;p74"/>
          <p:cNvGrpSpPr/>
          <p:nvPr/>
        </p:nvGrpSpPr>
        <p:grpSpPr>
          <a:xfrm>
            <a:off x="15196876" y="8181462"/>
            <a:ext cx="520566" cy="691828"/>
            <a:chOff x="7598438" y="4266131"/>
            <a:chExt cx="260283" cy="345914"/>
          </a:xfrm>
        </p:grpSpPr>
        <p:sp>
          <p:nvSpPr>
            <p:cNvPr id="11941" name="Google Shape;11941;p7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2" name="Google Shape;11942;p7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3" name="Google Shape;11943;p7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4" name="Google Shape;11944;p7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5" name="Google Shape;11945;p7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6" name="Google Shape;11946;p7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7" name="Google Shape;11947;p7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48" name="Google Shape;11948;p74"/>
          <p:cNvGrpSpPr/>
          <p:nvPr/>
        </p:nvGrpSpPr>
        <p:grpSpPr>
          <a:xfrm>
            <a:off x="3534138" y="6369493"/>
            <a:ext cx="572648" cy="696326"/>
            <a:chOff x="1767069" y="3360146"/>
            <a:chExt cx="286324" cy="348163"/>
          </a:xfrm>
        </p:grpSpPr>
        <p:sp>
          <p:nvSpPr>
            <p:cNvPr id="11949" name="Google Shape;11949;p7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0" name="Google Shape;11950;p7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1" name="Google Shape;11951;p7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2" name="Google Shape;11952;p7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3" name="Google Shape;11953;p7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4" name="Google Shape;11954;p7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5" name="Google Shape;11955;p7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56" name="Google Shape;11956;p74"/>
          <p:cNvGrpSpPr/>
          <p:nvPr/>
        </p:nvGrpSpPr>
        <p:grpSpPr>
          <a:xfrm>
            <a:off x="14299889" y="8181462"/>
            <a:ext cx="520566" cy="691828"/>
            <a:chOff x="7149944" y="4266131"/>
            <a:chExt cx="260283" cy="345914"/>
          </a:xfrm>
        </p:grpSpPr>
        <p:sp>
          <p:nvSpPr>
            <p:cNvPr id="11957" name="Google Shape;11957;p7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8" name="Google Shape;11958;p7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9" name="Google Shape;11959;p7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0" name="Google Shape;11960;p7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1" name="Google Shape;11961;p7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2" name="Google Shape;11962;p7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63" name="Google Shape;11963;p74"/>
          <p:cNvGrpSpPr/>
          <p:nvPr/>
        </p:nvGrpSpPr>
        <p:grpSpPr>
          <a:xfrm>
            <a:off x="13390103" y="8167903"/>
            <a:ext cx="540207" cy="720467"/>
            <a:chOff x="6695051" y="4259351"/>
            <a:chExt cx="270104" cy="360233"/>
          </a:xfrm>
        </p:grpSpPr>
        <p:sp>
          <p:nvSpPr>
            <p:cNvPr id="11964" name="Google Shape;11964;p7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5" name="Google Shape;11965;p7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6" name="Google Shape;11966;p7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7" name="Google Shape;11967;p7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68" name="Google Shape;11968;p74"/>
          <p:cNvGrpSpPr/>
          <p:nvPr/>
        </p:nvGrpSpPr>
        <p:grpSpPr>
          <a:xfrm>
            <a:off x="16095321" y="8164101"/>
            <a:ext cx="554527" cy="725028"/>
            <a:chOff x="8047661" y="4257451"/>
            <a:chExt cx="277263" cy="362514"/>
          </a:xfrm>
        </p:grpSpPr>
        <p:sp>
          <p:nvSpPr>
            <p:cNvPr id="11969" name="Google Shape;11969;p7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0" name="Google Shape;11970;p7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1" name="Google Shape;11971;p7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2" name="Google Shape;11972;p7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73" name="Google Shape;11973;p74"/>
          <p:cNvGrpSpPr/>
          <p:nvPr/>
        </p:nvGrpSpPr>
        <p:grpSpPr>
          <a:xfrm>
            <a:off x="12496156" y="7218137"/>
            <a:ext cx="554527" cy="712230"/>
            <a:chOff x="6248078" y="3784468"/>
            <a:chExt cx="277263" cy="356115"/>
          </a:xfrm>
        </p:grpSpPr>
        <p:sp>
          <p:nvSpPr>
            <p:cNvPr id="11974" name="Google Shape;11974;p7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5" name="Google Shape;11975;p7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6" name="Google Shape;11976;p7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7" name="Google Shape;11977;p7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8" name="Google Shape;11978;p7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79" name="Google Shape;11979;p74"/>
          <p:cNvGrpSpPr/>
          <p:nvPr/>
        </p:nvGrpSpPr>
        <p:grpSpPr>
          <a:xfrm>
            <a:off x="11601450" y="7221178"/>
            <a:ext cx="555287" cy="709188"/>
            <a:chOff x="5800725" y="3785989"/>
            <a:chExt cx="277644" cy="354594"/>
          </a:xfrm>
        </p:grpSpPr>
        <p:sp>
          <p:nvSpPr>
            <p:cNvPr id="11980" name="Google Shape;11980;p7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1" name="Google Shape;11981;p7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2" name="Google Shape;11982;p7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3" name="Google Shape;11983;p7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4" name="Google Shape;11984;p7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5" name="Google Shape;11985;p7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6" name="Google Shape;11986;p7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87" name="Google Shape;11987;p74"/>
          <p:cNvGrpSpPr/>
          <p:nvPr/>
        </p:nvGrpSpPr>
        <p:grpSpPr>
          <a:xfrm>
            <a:off x="4412244" y="6370697"/>
            <a:ext cx="616366" cy="695123"/>
            <a:chOff x="2206122" y="3360748"/>
            <a:chExt cx="308183" cy="347561"/>
          </a:xfrm>
        </p:grpSpPr>
        <p:sp>
          <p:nvSpPr>
            <p:cNvPr id="11988" name="Google Shape;11988;p7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9" name="Google Shape;11989;p7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0" name="Google Shape;11990;p7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1" name="Google Shape;11991;p7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2" name="Google Shape;11992;p7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1993" name="Google Shape;11993;p74"/>
          <p:cNvGrpSpPr/>
          <p:nvPr/>
        </p:nvGrpSpPr>
        <p:grpSpPr>
          <a:xfrm>
            <a:off x="10706807" y="7220418"/>
            <a:ext cx="555984" cy="709949"/>
            <a:chOff x="5353403" y="3785609"/>
            <a:chExt cx="277992" cy="354974"/>
          </a:xfrm>
        </p:grpSpPr>
        <p:sp>
          <p:nvSpPr>
            <p:cNvPr id="11994" name="Google Shape;11994;p7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5" name="Google Shape;11995;p7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6" name="Google Shape;11996;p7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7" name="Google Shape;11997;p7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8" name="Google Shape;11998;p7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9" name="Google Shape;11999;p7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00" name="Google Shape;12000;p74"/>
          <p:cNvGrpSpPr/>
          <p:nvPr/>
        </p:nvGrpSpPr>
        <p:grpSpPr>
          <a:xfrm>
            <a:off x="9792458" y="7221178"/>
            <a:ext cx="557568" cy="709188"/>
            <a:chOff x="4896229" y="3785989"/>
            <a:chExt cx="278784" cy="354594"/>
          </a:xfrm>
        </p:grpSpPr>
        <p:sp>
          <p:nvSpPr>
            <p:cNvPr id="12001" name="Google Shape;12001;p7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2" name="Google Shape;12002;p7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3" name="Google Shape;12003;p7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4" name="Google Shape;12004;p7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5" name="Google Shape;12005;p7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6" name="Google Shape;12006;p7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07" name="Google Shape;12007;p74"/>
          <p:cNvGrpSpPr/>
          <p:nvPr/>
        </p:nvGrpSpPr>
        <p:grpSpPr>
          <a:xfrm>
            <a:off x="15184775" y="7224916"/>
            <a:ext cx="547747" cy="702409"/>
            <a:chOff x="7592387" y="3787858"/>
            <a:chExt cx="273874" cy="351204"/>
          </a:xfrm>
        </p:grpSpPr>
        <p:sp>
          <p:nvSpPr>
            <p:cNvPr id="12008" name="Google Shape;12008;p7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9" name="Google Shape;12009;p7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0" name="Google Shape;12010;p7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1" name="Google Shape;12011;p7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12" name="Google Shape;12012;p74"/>
          <p:cNvGrpSpPr/>
          <p:nvPr/>
        </p:nvGrpSpPr>
        <p:grpSpPr>
          <a:xfrm>
            <a:off x="14291589" y="7224916"/>
            <a:ext cx="548508" cy="700888"/>
            <a:chOff x="7145794" y="3787858"/>
            <a:chExt cx="274254" cy="350444"/>
          </a:xfrm>
        </p:grpSpPr>
        <p:sp>
          <p:nvSpPr>
            <p:cNvPr id="12013" name="Google Shape;12013;p7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4" name="Google Shape;12014;p7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5" name="Google Shape;12015;p7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6" name="Google Shape;12016;p7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7" name="Google Shape;12017;p7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8" name="Google Shape;12018;p7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19" name="Google Shape;12019;p74"/>
          <p:cNvGrpSpPr/>
          <p:nvPr/>
        </p:nvGrpSpPr>
        <p:grpSpPr>
          <a:xfrm>
            <a:off x="16108120" y="7223395"/>
            <a:ext cx="532668" cy="707668"/>
            <a:chOff x="8054060" y="3787098"/>
            <a:chExt cx="266334" cy="353834"/>
          </a:xfrm>
        </p:grpSpPr>
        <p:sp>
          <p:nvSpPr>
            <p:cNvPr id="12020" name="Google Shape;12020;p7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1" name="Google Shape;12021;p7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2" name="Google Shape;12022;p7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3" name="Google Shape;12023;p7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24" name="Google Shape;12024;p74"/>
          <p:cNvGrpSpPr/>
          <p:nvPr/>
        </p:nvGrpSpPr>
        <p:grpSpPr>
          <a:xfrm>
            <a:off x="13404422" y="7214398"/>
            <a:ext cx="540207" cy="723508"/>
            <a:chOff x="6702211" y="3782599"/>
            <a:chExt cx="270104" cy="361754"/>
          </a:xfrm>
        </p:grpSpPr>
        <p:sp>
          <p:nvSpPr>
            <p:cNvPr id="12025" name="Google Shape;12025;p7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6" name="Google Shape;12026;p7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7" name="Google Shape;12027;p7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8" name="Google Shape;12028;p7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29" name="Google Shape;12029;p7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30" name="Google Shape;12030;p74"/>
          <p:cNvGrpSpPr/>
          <p:nvPr/>
        </p:nvGrpSpPr>
        <p:grpSpPr>
          <a:xfrm>
            <a:off x="7033772" y="6526654"/>
            <a:ext cx="783709" cy="539845"/>
            <a:chOff x="3516850" y="3406526"/>
            <a:chExt cx="369674" cy="254644"/>
          </a:xfrm>
        </p:grpSpPr>
        <p:sp>
          <p:nvSpPr>
            <p:cNvPr id="12031" name="Google Shape;12031;p7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2" name="Google Shape;12032;p7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3" name="Google Shape;12033;p7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4" name="Google Shape;12034;p7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35" name="Google Shape;12035;p74"/>
          <p:cNvGrpSpPr/>
          <p:nvPr/>
        </p:nvGrpSpPr>
        <p:grpSpPr>
          <a:xfrm>
            <a:off x="2621310" y="6370253"/>
            <a:ext cx="612628" cy="694806"/>
            <a:chOff x="1310655" y="3360527"/>
            <a:chExt cx="306314" cy="347403"/>
          </a:xfrm>
        </p:grpSpPr>
        <p:sp>
          <p:nvSpPr>
            <p:cNvPr id="12036" name="Google Shape;12036;p7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7" name="Google Shape;12037;p7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8" name="Google Shape;12038;p7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39" name="Google Shape;12039;p7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0" name="Google Shape;12040;p7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41" name="Google Shape;12041;p74"/>
          <p:cNvGrpSpPr/>
          <p:nvPr/>
        </p:nvGrpSpPr>
        <p:grpSpPr>
          <a:xfrm>
            <a:off x="6239356" y="6369493"/>
            <a:ext cx="538687" cy="697087"/>
            <a:chOff x="3119678" y="3360146"/>
            <a:chExt cx="269343" cy="348543"/>
          </a:xfrm>
        </p:grpSpPr>
        <p:sp>
          <p:nvSpPr>
            <p:cNvPr id="12042" name="Google Shape;12042;p7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3" name="Google Shape;12043;p7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4" name="Google Shape;12044;p7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5" name="Google Shape;12045;p7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6" name="Google Shape;12046;p7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7" name="Google Shape;12047;p7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48" name="Google Shape;12048;p7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49" name="Google Shape;12049;p74"/>
          <p:cNvGrpSpPr/>
          <p:nvPr/>
        </p:nvGrpSpPr>
        <p:grpSpPr>
          <a:xfrm>
            <a:off x="7934426" y="6363093"/>
            <a:ext cx="736370" cy="709505"/>
            <a:chOff x="3967213" y="3356947"/>
            <a:chExt cx="368185" cy="354753"/>
          </a:xfrm>
        </p:grpSpPr>
        <p:sp>
          <p:nvSpPr>
            <p:cNvPr id="12050" name="Google Shape;12050;p7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1" name="Google Shape;12051;p7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2" name="Google Shape;12052;p7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3" name="Google Shape;12053;p7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4" name="Google Shape;12054;p7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55" name="Google Shape;12055;p74"/>
          <p:cNvGrpSpPr/>
          <p:nvPr/>
        </p:nvGrpSpPr>
        <p:grpSpPr>
          <a:xfrm>
            <a:off x="1742507" y="6369493"/>
            <a:ext cx="570367" cy="694045"/>
            <a:chOff x="871254" y="3360146"/>
            <a:chExt cx="285183" cy="347023"/>
          </a:xfrm>
        </p:grpSpPr>
        <p:sp>
          <p:nvSpPr>
            <p:cNvPr id="12056" name="Google Shape;12056;p7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7" name="Google Shape;12057;p7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8" name="Google Shape;12058;p7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59" name="Google Shape;12059;p7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60" name="Google Shape;12060;p74"/>
          <p:cNvGrpSpPr/>
          <p:nvPr/>
        </p:nvGrpSpPr>
        <p:grpSpPr>
          <a:xfrm>
            <a:off x="5330330" y="6369493"/>
            <a:ext cx="563587" cy="699368"/>
            <a:chOff x="2665165" y="3360146"/>
            <a:chExt cx="281794" cy="349684"/>
          </a:xfrm>
        </p:grpSpPr>
        <p:sp>
          <p:nvSpPr>
            <p:cNvPr id="12061" name="Google Shape;12061;p7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2" name="Google Shape;12062;p7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3" name="Google Shape;12063;p7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4" name="Google Shape;12064;p7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5" name="Google Shape;12065;p7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66" name="Google Shape;12066;p74"/>
          <p:cNvGrpSpPr/>
          <p:nvPr/>
        </p:nvGrpSpPr>
        <p:grpSpPr>
          <a:xfrm>
            <a:off x="14312688" y="6344592"/>
            <a:ext cx="528929" cy="706147"/>
            <a:chOff x="7156344" y="3347696"/>
            <a:chExt cx="264465" cy="353074"/>
          </a:xfrm>
        </p:grpSpPr>
        <p:sp>
          <p:nvSpPr>
            <p:cNvPr id="12067" name="Google Shape;12067;p7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8" name="Google Shape;12068;p7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69" name="Google Shape;12069;p7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0" name="Google Shape;12070;p7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1" name="Google Shape;12071;p7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72" name="Google Shape;12072;p74"/>
          <p:cNvGrpSpPr/>
          <p:nvPr/>
        </p:nvGrpSpPr>
        <p:grpSpPr>
          <a:xfrm>
            <a:off x="13407463" y="6343072"/>
            <a:ext cx="529626" cy="705387"/>
            <a:chOff x="6703732" y="3346936"/>
            <a:chExt cx="264813" cy="352693"/>
          </a:xfrm>
        </p:grpSpPr>
        <p:sp>
          <p:nvSpPr>
            <p:cNvPr id="12073" name="Google Shape;12073;p7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4" name="Google Shape;12074;p7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5" name="Google Shape;12075;p7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6" name="Google Shape;12076;p7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77" name="Google Shape;12077;p7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78" name="Google Shape;12078;p74"/>
          <p:cNvGrpSpPr/>
          <p:nvPr/>
        </p:nvGrpSpPr>
        <p:grpSpPr>
          <a:xfrm>
            <a:off x="12504457" y="6343072"/>
            <a:ext cx="530387" cy="705387"/>
            <a:chOff x="6252228" y="3346936"/>
            <a:chExt cx="265193" cy="352693"/>
          </a:xfrm>
        </p:grpSpPr>
        <p:sp>
          <p:nvSpPr>
            <p:cNvPr id="12079" name="Google Shape;12079;p7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0" name="Google Shape;12080;p7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1" name="Google Shape;12081;p7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82" name="Google Shape;12082;p74"/>
          <p:cNvGrpSpPr/>
          <p:nvPr/>
        </p:nvGrpSpPr>
        <p:grpSpPr>
          <a:xfrm>
            <a:off x="11602210" y="6344592"/>
            <a:ext cx="529626" cy="703866"/>
            <a:chOff x="5801105" y="3347696"/>
            <a:chExt cx="264813" cy="351933"/>
          </a:xfrm>
        </p:grpSpPr>
        <p:sp>
          <p:nvSpPr>
            <p:cNvPr id="12083" name="Google Shape;12083;p7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4" name="Google Shape;12084;p7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5" name="Google Shape;12085;p7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6" name="Google Shape;12086;p7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87" name="Google Shape;12087;p74"/>
          <p:cNvGrpSpPr/>
          <p:nvPr/>
        </p:nvGrpSpPr>
        <p:grpSpPr>
          <a:xfrm>
            <a:off x="10698506" y="6343072"/>
            <a:ext cx="531844" cy="705387"/>
            <a:chOff x="5349253" y="3346936"/>
            <a:chExt cx="265922" cy="352693"/>
          </a:xfrm>
        </p:grpSpPr>
        <p:sp>
          <p:nvSpPr>
            <p:cNvPr id="12088" name="Google Shape;12088;p7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89" name="Google Shape;12089;p7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0" name="Google Shape;12090;p7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1" name="Google Shape;12091;p7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2" name="Google Shape;12092;p7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3" name="Google Shape;12093;p7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94" name="Google Shape;12094;p74"/>
          <p:cNvGrpSpPr/>
          <p:nvPr/>
        </p:nvGrpSpPr>
        <p:grpSpPr>
          <a:xfrm>
            <a:off x="9814318" y="6343072"/>
            <a:ext cx="529690" cy="708428"/>
            <a:chOff x="4907159" y="3346936"/>
            <a:chExt cx="264845" cy="354214"/>
          </a:xfrm>
        </p:grpSpPr>
        <p:sp>
          <p:nvSpPr>
            <p:cNvPr id="12095" name="Google Shape;12095;p7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6" name="Google Shape;12096;p7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097" name="Google Shape;12097;p74"/>
          <p:cNvGrpSpPr/>
          <p:nvPr/>
        </p:nvGrpSpPr>
        <p:grpSpPr>
          <a:xfrm>
            <a:off x="16096842" y="6318171"/>
            <a:ext cx="553006" cy="739348"/>
            <a:chOff x="8048421" y="3334486"/>
            <a:chExt cx="276503" cy="369674"/>
          </a:xfrm>
        </p:grpSpPr>
        <p:sp>
          <p:nvSpPr>
            <p:cNvPr id="12098" name="Google Shape;12098;p7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99" name="Google Shape;12099;p7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0" name="Google Shape;12100;p7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1" name="Google Shape;12101;p7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2" name="Google Shape;12102;p7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3" name="Google Shape;12103;p7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04" name="Google Shape;12104;p74"/>
          <p:cNvGrpSpPr/>
          <p:nvPr/>
        </p:nvGrpSpPr>
        <p:grpSpPr>
          <a:xfrm>
            <a:off x="15151574" y="6309111"/>
            <a:ext cx="590769" cy="753667"/>
            <a:chOff x="7575787" y="3329955"/>
            <a:chExt cx="295384" cy="376834"/>
          </a:xfrm>
        </p:grpSpPr>
        <p:sp>
          <p:nvSpPr>
            <p:cNvPr id="12105" name="Google Shape;12105;p7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6" name="Google Shape;12106;p7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7" name="Google Shape;12107;p7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8" name="Google Shape;12108;p7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09" name="Google Shape;12109;p7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0" name="Google Shape;12110;p7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11" name="Google Shape;12111;p74"/>
          <p:cNvGrpSpPr/>
          <p:nvPr/>
        </p:nvGrpSpPr>
        <p:grpSpPr>
          <a:xfrm>
            <a:off x="1728124" y="5418206"/>
            <a:ext cx="528169" cy="695566"/>
            <a:chOff x="864062" y="2884503"/>
            <a:chExt cx="264084" cy="347783"/>
          </a:xfrm>
        </p:grpSpPr>
        <p:sp>
          <p:nvSpPr>
            <p:cNvPr id="12112" name="Google Shape;12112;p7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3" name="Google Shape;12113;p7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4" name="Google Shape;12114;p7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5" name="Google Shape;12115;p7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6" name="Google Shape;12116;p7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7" name="Google Shape;12117;p7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8" name="Google Shape;12118;p7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19" name="Google Shape;12119;p7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0" name="Google Shape;12120;p7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1" name="Google Shape;12121;p7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22" name="Google Shape;12122;p74"/>
          <p:cNvGrpSpPr/>
          <p:nvPr/>
        </p:nvGrpSpPr>
        <p:grpSpPr>
          <a:xfrm>
            <a:off x="7957046" y="5418522"/>
            <a:ext cx="697910" cy="693032"/>
            <a:chOff x="3978523" y="2884661"/>
            <a:chExt cx="348955" cy="346516"/>
          </a:xfrm>
        </p:grpSpPr>
        <p:sp>
          <p:nvSpPr>
            <p:cNvPr id="12123" name="Google Shape;12123;p7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4" name="Google Shape;12124;p7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5" name="Google Shape;12125;p7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6" name="Google Shape;12126;p7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7" name="Google Shape;12127;p7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8" name="Google Shape;12128;p7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29" name="Google Shape;12129;p7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0" name="Google Shape;12130;p7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31" name="Google Shape;12131;p74"/>
          <p:cNvGrpSpPr/>
          <p:nvPr/>
        </p:nvGrpSpPr>
        <p:grpSpPr>
          <a:xfrm>
            <a:off x="7112510" y="5419726"/>
            <a:ext cx="694869" cy="691068"/>
            <a:chOff x="3527780" y="2885263"/>
            <a:chExt cx="347435" cy="345534"/>
          </a:xfrm>
        </p:grpSpPr>
        <p:sp>
          <p:nvSpPr>
            <p:cNvPr id="12132" name="Google Shape;12132;p7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3" name="Google Shape;12133;p7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4" name="Google Shape;12134;p7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5" name="Google Shape;12135;p7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6" name="Google Shape;12136;p7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7" name="Google Shape;12137;p7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8" name="Google Shape;12138;p7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39" name="Google Shape;12139;p7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0" name="Google Shape;12140;p7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1" name="Google Shape;12141;p7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2" name="Google Shape;12142;p7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3" name="Google Shape;12143;p7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4" name="Google Shape;12144;p7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5" name="Google Shape;12145;p7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6" name="Google Shape;12146;p7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7" name="Google Shape;12147;p7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8" name="Google Shape;12148;p7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49" name="Google Shape;12149;p7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0" name="Google Shape;12150;p7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1" name="Google Shape;12151;p7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2" name="Google Shape;12152;p7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3" name="Google Shape;12153;p7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4" name="Google Shape;12154;p7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55" name="Google Shape;12155;p74"/>
          <p:cNvGrpSpPr/>
          <p:nvPr/>
        </p:nvGrpSpPr>
        <p:grpSpPr>
          <a:xfrm>
            <a:off x="4479342" y="5418206"/>
            <a:ext cx="436107" cy="697087"/>
            <a:chOff x="2239671" y="2884503"/>
            <a:chExt cx="218053" cy="348543"/>
          </a:xfrm>
        </p:grpSpPr>
        <p:sp>
          <p:nvSpPr>
            <p:cNvPr id="12156" name="Google Shape;12156;p7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7" name="Google Shape;12157;p7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8" name="Google Shape;12158;p7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59" name="Google Shape;12159;p7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0" name="Google Shape;12160;p7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61" name="Google Shape;12161;p74"/>
          <p:cNvGrpSpPr/>
          <p:nvPr/>
        </p:nvGrpSpPr>
        <p:grpSpPr>
          <a:xfrm>
            <a:off x="5383109" y="5418206"/>
            <a:ext cx="430088" cy="697847"/>
            <a:chOff x="2691555" y="2884503"/>
            <a:chExt cx="215044" cy="348924"/>
          </a:xfrm>
        </p:grpSpPr>
        <p:sp>
          <p:nvSpPr>
            <p:cNvPr id="12162" name="Google Shape;12162;p7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3" name="Google Shape;12163;p7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4" name="Google Shape;12164;p7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65" name="Google Shape;12165;p74"/>
          <p:cNvGrpSpPr/>
          <p:nvPr/>
        </p:nvGrpSpPr>
        <p:grpSpPr>
          <a:xfrm>
            <a:off x="3540917" y="5418206"/>
            <a:ext cx="509288" cy="697657"/>
            <a:chOff x="1770459" y="2884503"/>
            <a:chExt cx="254644" cy="348828"/>
          </a:xfrm>
        </p:grpSpPr>
        <p:sp>
          <p:nvSpPr>
            <p:cNvPr id="12166" name="Google Shape;12166;p7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7" name="Google Shape;12167;p7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8" name="Google Shape;12168;p7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69" name="Google Shape;12169;p7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0" name="Google Shape;12170;p7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1" name="Google Shape;12171;p7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2" name="Google Shape;12172;p7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3" name="Google Shape;12173;p7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74" name="Google Shape;12174;p74"/>
          <p:cNvGrpSpPr/>
          <p:nvPr/>
        </p:nvGrpSpPr>
        <p:grpSpPr>
          <a:xfrm>
            <a:off x="2634933" y="5418966"/>
            <a:ext cx="516764" cy="697087"/>
            <a:chOff x="1317466" y="2884883"/>
            <a:chExt cx="258382" cy="348543"/>
          </a:xfrm>
        </p:grpSpPr>
        <p:sp>
          <p:nvSpPr>
            <p:cNvPr id="12175" name="Google Shape;12175;p7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6" name="Google Shape;12176;p7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7" name="Google Shape;12177;p7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8" name="Google Shape;12178;p7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79" name="Google Shape;12179;p7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0" name="Google Shape;12180;p7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1" name="Google Shape;12181;p7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2" name="Google Shape;12182;p7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83" name="Google Shape;12183;p74"/>
          <p:cNvGrpSpPr/>
          <p:nvPr/>
        </p:nvGrpSpPr>
        <p:grpSpPr>
          <a:xfrm>
            <a:off x="6242334" y="5418966"/>
            <a:ext cx="516828" cy="697087"/>
            <a:chOff x="3121167" y="2884883"/>
            <a:chExt cx="258414" cy="348543"/>
          </a:xfrm>
        </p:grpSpPr>
        <p:sp>
          <p:nvSpPr>
            <p:cNvPr id="12184" name="Google Shape;12184;p7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5" name="Google Shape;12185;p7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6" name="Google Shape;12186;p7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7" name="Google Shape;12187;p7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8" name="Google Shape;12188;p7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89" name="Google Shape;12189;p7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0" name="Google Shape;12190;p7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1" name="Google Shape;12191;p7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192" name="Google Shape;12192;p74"/>
          <p:cNvGrpSpPr/>
          <p:nvPr/>
        </p:nvGrpSpPr>
        <p:grpSpPr>
          <a:xfrm>
            <a:off x="9799998" y="5413390"/>
            <a:ext cx="542488" cy="693602"/>
            <a:chOff x="4899999" y="2882095"/>
            <a:chExt cx="271244" cy="346801"/>
          </a:xfrm>
        </p:grpSpPr>
        <p:sp>
          <p:nvSpPr>
            <p:cNvPr id="12193" name="Google Shape;12193;p7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4" name="Google Shape;12194;p7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5" name="Google Shape;12195;p7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6" name="Google Shape;12196;p7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7" name="Google Shape;12197;p7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8" name="Google Shape;12198;p7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99" name="Google Shape;12199;p7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0" name="Google Shape;12200;p7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1" name="Google Shape;12201;p7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2" name="Google Shape;12202;p7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03" name="Google Shape;12203;p74"/>
          <p:cNvGrpSpPr/>
          <p:nvPr/>
        </p:nvGrpSpPr>
        <p:grpSpPr>
          <a:xfrm>
            <a:off x="14325550" y="5411426"/>
            <a:ext cx="519045" cy="692588"/>
            <a:chOff x="7162775" y="2881113"/>
            <a:chExt cx="259523" cy="346294"/>
          </a:xfrm>
        </p:grpSpPr>
        <p:sp>
          <p:nvSpPr>
            <p:cNvPr id="12204" name="Google Shape;12204;p7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5" name="Google Shape;12205;p7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6" name="Google Shape;12206;p7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7" name="Google Shape;12207;p7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8" name="Google Shape;12208;p7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09" name="Google Shape;12209;p7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10" name="Google Shape;12210;p74"/>
          <p:cNvGrpSpPr/>
          <p:nvPr/>
        </p:nvGrpSpPr>
        <p:grpSpPr>
          <a:xfrm>
            <a:off x="13419502" y="5412883"/>
            <a:ext cx="522150" cy="695629"/>
            <a:chOff x="6709751" y="2881842"/>
            <a:chExt cx="261075" cy="347815"/>
          </a:xfrm>
        </p:grpSpPr>
        <p:sp>
          <p:nvSpPr>
            <p:cNvPr id="12211" name="Google Shape;12211;p7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2" name="Google Shape;12212;p7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3" name="Google Shape;12213;p7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4" name="Google Shape;12214;p7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5" name="Google Shape;12215;p7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6" name="Google Shape;12216;p7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17" name="Google Shape;12217;p74"/>
          <p:cNvGrpSpPr/>
          <p:nvPr/>
        </p:nvGrpSpPr>
        <p:grpSpPr>
          <a:xfrm>
            <a:off x="11614312" y="5411426"/>
            <a:ext cx="522086" cy="696326"/>
            <a:chOff x="5807156" y="2881113"/>
            <a:chExt cx="261043" cy="348163"/>
          </a:xfrm>
        </p:grpSpPr>
        <p:sp>
          <p:nvSpPr>
            <p:cNvPr id="12218" name="Google Shape;12218;p7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19" name="Google Shape;12219;p7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0" name="Google Shape;12220;p7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1" name="Google Shape;12221;p7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2" name="Google Shape;12222;p7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23" name="Google Shape;12223;p74"/>
          <p:cNvGrpSpPr/>
          <p:nvPr/>
        </p:nvGrpSpPr>
        <p:grpSpPr>
          <a:xfrm>
            <a:off x="10711305" y="5412186"/>
            <a:ext cx="524367" cy="693285"/>
            <a:chOff x="5355653" y="2881493"/>
            <a:chExt cx="262184" cy="346643"/>
          </a:xfrm>
        </p:grpSpPr>
        <p:sp>
          <p:nvSpPr>
            <p:cNvPr id="12224" name="Google Shape;12224;p7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5" name="Google Shape;12225;p7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6" name="Google Shape;12226;p7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7" name="Google Shape;12227;p7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28" name="Google Shape;12228;p7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29" name="Google Shape;12229;p74"/>
          <p:cNvGrpSpPr/>
          <p:nvPr/>
        </p:nvGrpSpPr>
        <p:grpSpPr>
          <a:xfrm>
            <a:off x="16111922" y="5412883"/>
            <a:ext cx="520566" cy="691828"/>
            <a:chOff x="8055961" y="2881842"/>
            <a:chExt cx="260283" cy="345914"/>
          </a:xfrm>
        </p:grpSpPr>
        <p:sp>
          <p:nvSpPr>
            <p:cNvPr id="12230" name="Google Shape;12230;p7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1" name="Google Shape;12231;p7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2" name="Google Shape;12232;p7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3" name="Google Shape;12233;p7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34" name="Google Shape;12234;p74"/>
          <p:cNvGrpSpPr/>
          <p:nvPr/>
        </p:nvGrpSpPr>
        <p:grpSpPr>
          <a:xfrm>
            <a:off x="15218736" y="5437024"/>
            <a:ext cx="529626" cy="706211"/>
            <a:chOff x="7609368" y="2893912"/>
            <a:chExt cx="264813" cy="353105"/>
          </a:xfrm>
        </p:grpSpPr>
        <p:sp>
          <p:nvSpPr>
            <p:cNvPr id="12235" name="Google Shape;12235;p7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6" name="Google Shape;12236;p7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7" name="Google Shape;12237;p7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8" name="Google Shape;12238;p7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39" name="Google Shape;12239;p7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0" name="Google Shape;12240;p7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41" name="Google Shape;12241;p74"/>
          <p:cNvGrpSpPr/>
          <p:nvPr/>
        </p:nvGrpSpPr>
        <p:grpSpPr>
          <a:xfrm>
            <a:off x="12496917" y="5388743"/>
            <a:ext cx="541728" cy="721290"/>
            <a:chOff x="6248458" y="2869772"/>
            <a:chExt cx="270864" cy="360645"/>
          </a:xfrm>
        </p:grpSpPr>
        <p:sp>
          <p:nvSpPr>
            <p:cNvPr id="12242" name="Google Shape;12242;p7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3" name="Google Shape;12243;p7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4" name="Google Shape;12244;p7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5" name="Google Shape;12245;p7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6" name="Google Shape;12246;p7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47" name="Google Shape;12247;p74"/>
          <p:cNvGrpSpPr/>
          <p:nvPr/>
        </p:nvGrpSpPr>
        <p:grpSpPr>
          <a:xfrm>
            <a:off x="6151856" y="4540796"/>
            <a:ext cx="726486" cy="601350"/>
            <a:chOff x="3075928" y="2445798"/>
            <a:chExt cx="363243" cy="300675"/>
          </a:xfrm>
        </p:grpSpPr>
        <p:sp>
          <p:nvSpPr>
            <p:cNvPr id="12248" name="Google Shape;12248;p7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49" name="Google Shape;12249;p7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0" name="Google Shape;12250;p7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1" name="Google Shape;12251;p7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2" name="Google Shape;12252;p7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3" name="Google Shape;12253;p7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4" name="Google Shape;12254;p7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5" name="Google Shape;12255;p7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6" name="Google Shape;12256;p7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7" name="Google Shape;12257;p7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58" name="Google Shape;12258;p7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59" name="Google Shape;12259;p74"/>
          <p:cNvGrpSpPr/>
          <p:nvPr/>
        </p:nvGrpSpPr>
        <p:grpSpPr>
          <a:xfrm>
            <a:off x="5266210" y="4512918"/>
            <a:ext cx="726486" cy="657170"/>
            <a:chOff x="2633105" y="2431859"/>
            <a:chExt cx="363243" cy="328585"/>
          </a:xfrm>
        </p:grpSpPr>
        <p:sp>
          <p:nvSpPr>
            <p:cNvPr id="12260" name="Google Shape;12260;p7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1" name="Google Shape;12261;p7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2" name="Google Shape;12262;p7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3" name="Google Shape;12263;p7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4" name="Google Shape;12264;p7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5" name="Google Shape;12265;p7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6" name="Google Shape;12266;p7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7" name="Google Shape;12267;p7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68" name="Google Shape;12268;p74"/>
          <p:cNvGrpSpPr/>
          <p:nvPr/>
        </p:nvGrpSpPr>
        <p:grpSpPr>
          <a:xfrm>
            <a:off x="4378283" y="4491819"/>
            <a:ext cx="731808" cy="700128"/>
            <a:chOff x="2189142" y="2421310"/>
            <a:chExt cx="365904" cy="350064"/>
          </a:xfrm>
        </p:grpSpPr>
        <p:sp>
          <p:nvSpPr>
            <p:cNvPr id="12269" name="Google Shape;12269;p7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0" name="Google Shape;12270;p7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1" name="Google Shape;12271;p7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2" name="Google Shape;12272;p7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3" name="Google Shape;12273;p7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4" name="Google Shape;12274;p7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5" name="Google Shape;12275;p7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6" name="Google Shape;12276;p7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77" name="Google Shape;12277;p7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278" name="Google Shape;12278;p74"/>
          <p:cNvSpPr/>
          <p:nvPr/>
        </p:nvSpPr>
        <p:spPr>
          <a:xfrm>
            <a:off x="7037502" y="4479717"/>
            <a:ext cx="728006" cy="722811"/>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279" name="Google Shape;12279;p74"/>
          <p:cNvGrpSpPr/>
          <p:nvPr/>
        </p:nvGrpSpPr>
        <p:grpSpPr>
          <a:xfrm>
            <a:off x="7923845" y="4621834"/>
            <a:ext cx="728830" cy="441873"/>
            <a:chOff x="3961923" y="2486317"/>
            <a:chExt cx="364415" cy="220936"/>
          </a:xfrm>
        </p:grpSpPr>
        <p:sp>
          <p:nvSpPr>
            <p:cNvPr id="12280" name="Google Shape;12280;p7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1" name="Google Shape;12281;p7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2" name="Google Shape;12282;p7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3" name="Google Shape;12283;p7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284" name="Google Shape;12284;p74"/>
          <p:cNvSpPr/>
          <p:nvPr/>
        </p:nvSpPr>
        <p:spPr>
          <a:xfrm>
            <a:off x="3495678" y="4477500"/>
            <a:ext cx="723508" cy="725028"/>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285" name="Google Shape;12285;p74"/>
          <p:cNvGrpSpPr/>
          <p:nvPr/>
        </p:nvGrpSpPr>
        <p:grpSpPr>
          <a:xfrm>
            <a:off x="2607751" y="4487954"/>
            <a:ext cx="726549" cy="709252"/>
            <a:chOff x="1303876" y="2419377"/>
            <a:chExt cx="363275" cy="354626"/>
          </a:xfrm>
        </p:grpSpPr>
        <p:sp>
          <p:nvSpPr>
            <p:cNvPr id="12286" name="Google Shape;12286;p7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7" name="Google Shape;12287;p7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8" name="Google Shape;12288;p7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89" name="Google Shape;12289;p7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0" name="Google Shape;12290;p7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1" name="Google Shape;12291;p7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2" name="Google Shape;12292;p7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3" name="Google Shape;12293;p7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294" name="Google Shape;12294;p74"/>
          <p:cNvGrpSpPr/>
          <p:nvPr/>
        </p:nvGrpSpPr>
        <p:grpSpPr>
          <a:xfrm>
            <a:off x="1722105" y="4479020"/>
            <a:ext cx="724268" cy="727246"/>
            <a:chOff x="861053" y="2414910"/>
            <a:chExt cx="362134" cy="363623"/>
          </a:xfrm>
        </p:grpSpPr>
        <p:sp>
          <p:nvSpPr>
            <p:cNvPr id="12295" name="Google Shape;12295;p7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6" name="Google Shape;12296;p7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7" name="Google Shape;12297;p7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8" name="Google Shape;12298;p7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99" name="Google Shape;12299;p7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00" name="Google Shape;12300;p74"/>
          <p:cNvGrpSpPr/>
          <p:nvPr/>
        </p:nvGrpSpPr>
        <p:grpSpPr>
          <a:xfrm>
            <a:off x="15188576" y="4479717"/>
            <a:ext cx="559025" cy="711469"/>
            <a:chOff x="7594288" y="2415259"/>
            <a:chExt cx="279513" cy="355735"/>
          </a:xfrm>
        </p:grpSpPr>
        <p:sp>
          <p:nvSpPr>
            <p:cNvPr id="12301" name="Google Shape;12301;p7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2" name="Google Shape;12302;p7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3" name="Google Shape;12303;p7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4" name="Google Shape;12304;p7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5" name="Google Shape;12305;p7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6" name="Google Shape;12306;p7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07" name="Google Shape;12307;p74"/>
          <p:cNvGrpSpPr/>
          <p:nvPr/>
        </p:nvGrpSpPr>
        <p:grpSpPr>
          <a:xfrm>
            <a:off x="14291589" y="4480478"/>
            <a:ext cx="557568" cy="711469"/>
            <a:chOff x="7145794" y="2415639"/>
            <a:chExt cx="278784" cy="355735"/>
          </a:xfrm>
        </p:grpSpPr>
        <p:sp>
          <p:nvSpPr>
            <p:cNvPr id="12308" name="Google Shape;12308;p7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09" name="Google Shape;12309;p7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0" name="Google Shape;12310;p7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1" name="Google Shape;12311;p7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2" name="Google Shape;12312;p7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3" name="Google Shape;12313;p7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4" name="Google Shape;12314;p7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5" name="Google Shape;12315;p7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6" name="Google Shape;12316;p7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17" name="Google Shape;12317;p7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18" name="Google Shape;12318;p74"/>
          <p:cNvGrpSpPr/>
          <p:nvPr/>
        </p:nvGrpSpPr>
        <p:grpSpPr>
          <a:xfrm>
            <a:off x="13396882" y="4478260"/>
            <a:ext cx="555287" cy="715968"/>
            <a:chOff x="6698441" y="2414530"/>
            <a:chExt cx="277644" cy="357984"/>
          </a:xfrm>
        </p:grpSpPr>
        <p:sp>
          <p:nvSpPr>
            <p:cNvPr id="12319" name="Google Shape;12319;p7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0" name="Google Shape;12320;p7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1" name="Google Shape;12321;p7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2" name="Google Shape;12322;p7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3" name="Google Shape;12323;p7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4" name="Google Shape;12324;p7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25" name="Google Shape;12325;p74"/>
          <p:cNvGrpSpPr/>
          <p:nvPr/>
        </p:nvGrpSpPr>
        <p:grpSpPr>
          <a:xfrm>
            <a:off x="9795500" y="4480478"/>
            <a:ext cx="559025" cy="714511"/>
            <a:chOff x="4897750" y="2415639"/>
            <a:chExt cx="279513" cy="357255"/>
          </a:xfrm>
        </p:grpSpPr>
        <p:sp>
          <p:nvSpPr>
            <p:cNvPr id="12326" name="Google Shape;12326;p7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7" name="Google Shape;12327;p7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8" name="Google Shape;12328;p7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29" name="Google Shape;12329;p7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0" name="Google Shape;12330;p7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1" name="Google Shape;12331;p7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2" name="Google Shape;12332;p7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3" name="Google Shape;12333;p7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34" name="Google Shape;12334;p74"/>
          <p:cNvGrpSpPr/>
          <p:nvPr/>
        </p:nvGrpSpPr>
        <p:grpSpPr>
          <a:xfrm>
            <a:off x="11624133" y="4481238"/>
            <a:ext cx="529626" cy="706908"/>
            <a:chOff x="5812066" y="2416019"/>
            <a:chExt cx="264813" cy="353454"/>
          </a:xfrm>
        </p:grpSpPr>
        <p:sp>
          <p:nvSpPr>
            <p:cNvPr id="12335" name="Google Shape;12335;p7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6" name="Google Shape;12336;p7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7" name="Google Shape;12337;p7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8" name="Google Shape;12338;p7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39" name="Google Shape;12339;p7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0" name="Google Shape;12340;p7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1" name="Google Shape;12341;p7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42" name="Google Shape;12342;p74"/>
          <p:cNvGrpSpPr/>
          <p:nvPr/>
        </p:nvGrpSpPr>
        <p:grpSpPr>
          <a:xfrm>
            <a:off x="16109641" y="4481998"/>
            <a:ext cx="528866" cy="706908"/>
            <a:chOff x="8054820" y="2416399"/>
            <a:chExt cx="264433" cy="353454"/>
          </a:xfrm>
        </p:grpSpPr>
        <p:sp>
          <p:nvSpPr>
            <p:cNvPr id="12343" name="Google Shape;12343;p7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4" name="Google Shape;12344;p7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5" name="Google Shape;12345;p7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6" name="Google Shape;12346;p7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7" name="Google Shape;12347;p7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48" name="Google Shape;12348;p7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49" name="Google Shape;12349;p74"/>
          <p:cNvGrpSpPr/>
          <p:nvPr/>
        </p:nvGrpSpPr>
        <p:grpSpPr>
          <a:xfrm>
            <a:off x="10712826" y="4475979"/>
            <a:ext cx="542425" cy="722748"/>
            <a:chOff x="5356413" y="2413390"/>
            <a:chExt cx="271212" cy="361374"/>
          </a:xfrm>
        </p:grpSpPr>
        <p:sp>
          <p:nvSpPr>
            <p:cNvPr id="12350" name="Google Shape;12350;p7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1" name="Google Shape;12351;p7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2" name="Google Shape;12352;p7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3" name="Google Shape;12353;p7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4" name="Google Shape;12354;p7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55" name="Google Shape;12355;p74"/>
          <p:cNvGrpSpPr/>
          <p:nvPr/>
        </p:nvGrpSpPr>
        <p:grpSpPr>
          <a:xfrm>
            <a:off x="12510476" y="4473698"/>
            <a:ext cx="542488" cy="721987"/>
            <a:chOff x="6255238" y="2412249"/>
            <a:chExt cx="271244" cy="360994"/>
          </a:xfrm>
        </p:grpSpPr>
        <p:sp>
          <p:nvSpPr>
            <p:cNvPr id="12356" name="Google Shape;12356;p7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7" name="Google Shape;12357;p7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8" name="Google Shape;12358;p7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59" name="Google Shape;12359;p7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0" name="Google Shape;12360;p7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1" name="Google Shape;12361;p7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62" name="Google Shape;12362;p74"/>
          <p:cNvGrpSpPr/>
          <p:nvPr/>
        </p:nvGrpSpPr>
        <p:grpSpPr>
          <a:xfrm>
            <a:off x="4370743" y="3564799"/>
            <a:ext cx="733329" cy="733962"/>
            <a:chOff x="2185372" y="1957799"/>
            <a:chExt cx="366664" cy="366981"/>
          </a:xfrm>
        </p:grpSpPr>
        <p:sp>
          <p:nvSpPr>
            <p:cNvPr id="12363" name="Google Shape;12363;p7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4" name="Google Shape;12364;p7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5" name="Google Shape;12365;p7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6" name="Google Shape;12366;p7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7" name="Google Shape;12367;p7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8" name="Google Shape;12368;p7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69" name="Google Shape;12369;p7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0" name="Google Shape;12370;p7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71" name="Google Shape;12371;p74"/>
          <p:cNvGrpSpPr/>
          <p:nvPr/>
        </p:nvGrpSpPr>
        <p:grpSpPr>
          <a:xfrm>
            <a:off x="3474516" y="3625941"/>
            <a:ext cx="741629" cy="614719"/>
            <a:chOff x="1737258" y="1988371"/>
            <a:chExt cx="370814" cy="307359"/>
          </a:xfrm>
        </p:grpSpPr>
        <p:sp>
          <p:nvSpPr>
            <p:cNvPr id="12372" name="Google Shape;12372;p7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3" name="Google Shape;12373;p7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4" name="Google Shape;12374;p7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5" name="Google Shape;12375;p7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76" name="Google Shape;12376;p74"/>
          <p:cNvGrpSpPr/>
          <p:nvPr/>
        </p:nvGrpSpPr>
        <p:grpSpPr>
          <a:xfrm>
            <a:off x="1697965" y="3628222"/>
            <a:ext cx="738588" cy="608700"/>
            <a:chOff x="848983" y="1989511"/>
            <a:chExt cx="369294" cy="304350"/>
          </a:xfrm>
        </p:grpSpPr>
        <p:sp>
          <p:nvSpPr>
            <p:cNvPr id="12377" name="Google Shape;12377;p7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8" name="Google Shape;12378;p7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79" name="Google Shape;12379;p7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0" name="Google Shape;12380;p7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1" name="Google Shape;12381;p7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82" name="Google Shape;12382;p74"/>
          <p:cNvGrpSpPr/>
          <p:nvPr/>
        </p:nvGrpSpPr>
        <p:grpSpPr>
          <a:xfrm>
            <a:off x="6148055" y="3616754"/>
            <a:ext cx="761207" cy="627708"/>
            <a:chOff x="3074027" y="1983777"/>
            <a:chExt cx="380604" cy="313854"/>
          </a:xfrm>
        </p:grpSpPr>
        <p:sp>
          <p:nvSpPr>
            <p:cNvPr id="12383" name="Google Shape;12383;p7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4" name="Google Shape;12384;p7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5" name="Google Shape;12385;p7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6" name="Google Shape;12386;p7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87" name="Google Shape;12387;p7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88" name="Google Shape;12388;p74"/>
          <p:cNvGrpSpPr/>
          <p:nvPr/>
        </p:nvGrpSpPr>
        <p:grpSpPr>
          <a:xfrm>
            <a:off x="7045042" y="3600914"/>
            <a:ext cx="734026" cy="662556"/>
            <a:chOff x="3522521" y="1975857"/>
            <a:chExt cx="367013" cy="331278"/>
          </a:xfrm>
        </p:grpSpPr>
        <p:sp>
          <p:nvSpPr>
            <p:cNvPr id="12389" name="Google Shape;12389;p7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0" name="Google Shape;12390;p7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1" name="Google Shape;12391;p7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2" name="Google Shape;12392;p7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3" name="Google Shape;12393;p7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4" name="Google Shape;12394;p7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5" name="Google Shape;12395;p7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396" name="Google Shape;12396;p74"/>
          <p:cNvGrpSpPr/>
          <p:nvPr/>
        </p:nvGrpSpPr>
        <p:grpSpPr>
          <a:xfrm>
            <a:off x="5261648" y="3603132"/>
            <a:ext cx="736370" cy="660908"/>
            <a:chOff x="2630824" y="1976966"/>
            <a:chExt cx="368185" cy="330454"/>
          </a:xfrm>
        </p:grpSpPr>
        <p:sp>
          <p:nvSpPr>
            <p:cNvPr id="12397" name="Google Shape;12397;p7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8" name="Google Shape;12398;p7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399" name="Google Shape;12399;p7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0" name="Google Shape;12400;p7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1" name="Google Shape;12401;p7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2" name="Google Shape;12402;p7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3" name="Google Shape;12403;p7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4" name="Google Shape;12404;p7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05" name="Google Shape;12405;p74"/>
          <p:cNvGrpSpPr/>
          <p:nvPr/>
        </p:nvGrpSpPr>
        <p:grpSpPr>
          <a:xfrm>
            <a:off x="2587413" y="3582033"/>
            <a:ext cx="738588" cy="700888"/>
            <a:chOff x="1293706" y="1966416"/>
            <a:chExt cx="369294" cy="350444"/>
          </a:xfrm>
        </p:grpSpPr>
        <p:sp>
          <p:nvSpPr>
            <p:cNvPr id="12406" name="Google Shape;12406;p7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7" name="Google Shape;12407;p7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8" name="Google Shape;12408;p7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09" name="Google Shape;12409;p7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0" name="Google Shape;12410;p7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1" name="Google Shape;12411;p7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2" name="Google Shape;12412;p7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3" name="Google Shape;12413;p7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14" name="Google Shape;12414;p74"/>
          <p:cNvGrpSpPr/>
          <p:nvPr/>
        </p:nvGrpSpPr>
        <p:grpSpPr>
          <a:xfrm>
            <a:off x="7934426" y="3600154"/>
            <a:ext cx="736370" cy="663633"/>
            <a:chOff x="3967213" y="1975477"/>
            <a:chExt cx="368185" cy="331816"/>
          </a:xfrm>
        </p:grpSpPr>
        <p:sp>
          <p:nvSpPr>
            <p:cNvPr id="12415" name="Google Shape;12415;p7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6" name="Google Shape;12416;p7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17" name="Google Shape;12417;p7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18" name="Google Shape;12418;p74"/>
          <p:cNvGrpSpPr/>
          <p:nvPr/>
        </p:nvGrpSpPr>
        <p:grpSpPr>
          <a:xfrm>
            <a:off x="16095321" y="3587292"/>
            <a:ext cx="558265" cy="713750"/>
            <a:chOff x="8047661" y="1969046"/>
            <a:chExt cx="279132" cy="356875"/>
          </a:xfrm>
        </p:grpSpPr>
        <p:sp>
          <p:nvSpPr>
            <p:cNvPr id="12419" name="Google Shape;12419;p7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0" name="Google Shape;12420;p7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1" name="Google Shape;12421;p7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2" name="Google Shape;12422;p7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23" name="Google Shape;12423;p74"/>
          <p:cNvGrpSpPr/>
          <p:nvPr/>
        </p:nvGrpSpPr>
        <p:grpSpPr>
          <a:xfrm>
            <a:off x="15192314" y="3585518"/>
            <a:ext cx="559089" cy="716285"/>
            <a:chOff x="7596157" y="1968159"/>
            <a:chExt cx="279544" cy="358142"/>
          </a:xfrm>
        </p:grpSpPr>
        <p:sp>
          <p:nvSpPr>
            <p:cNvPr id="12424" name="Google Shape;12424;p7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5" name="Google Shape;12425;p7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6" name="Google Shape;12426;p7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7" name="Google Shape;12427;p7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8" name="Google Shape;12428;p7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29" name="Google Shape;12429;p7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30" name="Google Shape;12430;p74"/>
          <p:cNvGrpSpPr/>
          <p:nvPr/>
        </p:nvGrpSpPr>
        <p:grpSpPr>
          <a:xfrm>
            <a:off x="14294630" y="3587292"/>
            <a:ext cx="559025" cy="715271"/>
            <a:chOff x="7147315" y="1969046"/>
            <a:chExt cx="279513" cy="357636"/>
          </a:xfrm>
        </p:grpSpPr>
        <p:sp>
          <p:nvSpPr>
            <p:cNvPr id="12431" name="Google Shape;12431;p7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2" name="Google Shape;12432;p7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3" name="Google Shape;12433;p7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4" name="Google Shape;12434;p7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5" name="Google Shape;12435;p7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6" name="Google Shape;12436;p7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37" name="Google Shape;12437;p7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38" name="Google Shape;12438;p74"/>
          <p:cNvGrpSpPr/>
          <p:nvPr/>
        </p:nvGrpSpPr>
        <p:grpSpPr>
          <a:xfrm>
            <a:off x="13395362" y="3585834"/>
            <a:ext cx="560609" cy="718186"/>
            <a:chOff x="6697681" y="1968317"/>
            <a:chExt cx="280305" cy="359093"/>
          </a:xfrm>
        </p:grpSpPr>
        <p:sp>
          <p:nvSpPr>
            <p:cNvPr id="12439" name="Google Shape;12439;p7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0" name="Google Shape;12440;p7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1" name="Google Shape;12441;p7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2" name="Google Shape;12442;p7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3" name="Google Shape;12443;p7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4" name="Google Shape;12444;p7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5" name="Google Shape;12445;p7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46" name="Google Shape;12446;p74"/>
          <p:cNvGrpSpPr/>
          <p:nvPr/>
        </p:nvGrpSpPr>
        <p:grpSpPr>
          <a:xfrm>
            <a:off x="12497677" y="3585074"/>
            <a:ext cx="560546" cy="717489"/>
            <a:chOff x="6248839" y="1967937"/>
            <a:chExt cx="280273" cy="358744"/>
          </a:xfrm>
        </p:grpSpPr>
        <p:sp>
          <p:nvSpPr>
            <p:cNvPr id="12447" name="Google Shape;12447;p7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8" name="Google Shape;12448;p7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49" name="Google Shape;12449;p7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0" name="Google Shape;12450;p7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1" name="Google Shape;12451;p7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2" name="Google Shape;12452;p7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53" name="Google Shape;12453;p74"/>
          <p:cNvGrpSpPr/>
          <p:nvPr/>
        </p:nvGrpSpPr>
        <p:grpSpPr>
          <a:xfrm>
            <a:off x="11602970" y="3587292"/>
            <a:ext cx="558328" cy="715588"/>
            <a:chOff x="5801485" y="1969046"/>
            <a:chExt cx="279164" cy="357794"/>
          </a:xfrm>
        </p:grpSpPr>
        <p:sp>
          <p:nvSpPr>
            <p:cNvPr id="12454" name="Google Shape;12454;p7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5" name="Google Shape;12455;p7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6" name="Google Shape;12456;p7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7" name="Google Shape;12457;p7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8" name="Google Shape;12458;p7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59" name="Google Shape;12459;p7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0" name="Google Shape;12460;p7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1" name="Google Shape;12461;p7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2" name="Google Shape;12462;p7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3" name="Google Shape;12463;p7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4" name="Google Shape;12464;p7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5" name="Google Shape;12465;p7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6" name="Google Shape;12466;p7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67" name="Google Shape;12467;p74"/>
          <p:cNvGrpSpPr/>
          <p:nvPr/>
        </p:nvGrpSpPr>
        <p:grpSpPr>
          <a:xfrm>
            <a:off x="10705286" y="3587292"/>
            <a:ext cx="556808" cy="716728"/>
            <a:chOff x="5352643" y="1969046"/>
            <a:chExt cx="278404" cy="358364"/>
          </a:xfrm>
        </p:grpSpPr>
        <p:sp>
          <p:nvSpPr>
            <p:cNvPr id="12468" name="Google Shape;12468;p7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69" name="Google Shape;12469;p7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0" name="Google Shape;12470;p7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1" name="Google Shape;12471;p7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72" name="Google Shape;12472;p74"/>
          <p:cNvGrpSpPr/>
          <p:nvPr/>
        </p:nvGrpSpPr>
        <p:grpSpPr>
          <a:xfrm>
            <a:off x="9795500" y="3585834"/>
            <a:ext cx="558265" cy="716728"/>
            <a:chOff x="4897750" y="1968317"/>
            <a:chExt cx="279132" cy="358364"/>
          </a:xfrm>
        </p:grpSpPr>
        <p:sp>
          <p:nvSpPr>
            <p:cNvPr id="12473" name="Google Shape;12473;p7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4" name="Google Shape;12474;p7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5" name="Google Shape;12475;p7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6" name="Google Shape;12476;p7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7" name="Google Shape;12477;p7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8" name="Google Shape;12478;p7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79" name="Google Shape;12479;p7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0" name="Google Shape;12480;p7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1" name="Google Shape;12481;p7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2" name="Google Shape;12482;p7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3" name="Google Shape;12483;p7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4" name="Google Shape;12484;p7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5" name="Google Shape;12485;p7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486" name="Google Shape;12486;p74"/>
          <p:cNvSpPr/>
          <p:nvPr/>
        </p:nvSpPr>
        <p:spPr>
          <a:xfrm>
            <a:off x="1744725" y="2675288"/>
            <a:ext cx="650327" cy="695566"/>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487" name="Google Shape;12487;p74"/>
          <p:cNvGrpSpPr/>
          <p:nvPr/>
        </p:nvGrpSpPr>
        <p:grpSpPr>
          <a:xfrm>
            <a:off x="3534898" y="2675288"/>
            <a:ext cx="648806" cy="695566"/>
            <a:chOff x="1767449" y="1513044"/>
            <a:chExt cx="324403" cy="347783"/>
          </a:xfrm>
        </p:grpSpPr>
        <p:sp>
          <p:nvSpPr>
            <p:cNvPr id="12488" name="Google Shape;12488;p7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89" name="Google Shape;12489;p7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0" name="Google Shape;12490;p7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1" name="Google Shape;12491;p7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2" name="Google Shape;12492;p7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3" name="Google Shape;12493;p7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4" name="Google Shape;12494;p7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5" name="Google Shape;12495;p7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6" name="Google Shape;12496;p7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497" name="Google Shape;12497;p74"/>
          <p:cNvGrpSpPr/>
          <p:nvPr/>
        </p:nvGrpSpPr>
        <p:grpSpPr>
          <a:xfrm>
            <a:off x="8014387" y="2674654"/>
            <a:ext cx="641267" cy="696200"/>
            <a:chOff x="4007193" y="1512727"/>
            <a:chExt cx="320633" cy="348100"/>
          </a:xfrm>
        </p:grpSpPr>
        <p:sp>
          <p:nvSpPr>
            <p:cNvPr id="12498" name="Google Shape;12498;p7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499" name="Google Shape;12499;p7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0" name="Google Shape;12500;p7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1" name="Google Shape;12501;p7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2" name="Google Shape;12502;p7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03" name="Google Shape;12503;p74"/>
          <p:cNvGrpSpPr/>
          <p:nvPr/>
        </p:nvGrpSpPr>
        <p:grpSpPr>
          <a:xfrm>
            <a:off x="7060850" y="2666694"/>
            <a:ext cx="736351" cy="689187"/>
            <a:chOff x="3530425" y="1508747"/>
            <a:chExt cx="368175" cy="344594"/>
          </a:xfrm>
        </p:grpSpPr>
        <p:sp>
          <p:nvSpPr>
            <p:cNvPr id="12504" name="Google Shape;12504;p7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5" name="Google Shape;12505;p7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6" name="Google Shape;12506;p7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07" name="Google Shape;12507;p7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08" name="Google Shape;12508;p74"/>
          <p:cNvGrpSpPr/>
          <p:nvPr/>
        </p:nvGrpSpPr>
        <p:grpSpPr>
          <a:xfrm>
            <a:off x="6255196" y="2675668"/>
            <a:ext cx="579427" cy="695186"/>
            <a:chOff x="3127598" y="1513234"/>
            <a:chExt cx="289714" cy="347593"/>
          </a:xfrm>
        </p:grpSpPr>
        <p:sp>
          <p:nvSpPr>
            <p:cNvPr id="12509" name="Google Shape;12509;p7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0" name="Google Shape;12510;p7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1" name="Google Shape;12511;p7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2" name="Google Shape;12512;p7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3" name="Google Shape;12513;p7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14" name="Google Shape;12514;p74"/>
          <p:cNvGrpSpPr/>
          <p:nvPr/>
        </p:nvGrpSpPr>
        <p:grpSpPr>
          <a:xfrm>
            <a:off x="5325769" y="2675288"/>
            <a:ext cx="645828" cy="697087"/>
            <a:chOff x="2662884" y="1513044"/>
            <a:chExt cx="322914" cy="348543"/>
          </a:xfrm>
        </p:grpSpPr>
        <p:sp>
          <p:nvSpPr>
            <p:cNvPr id="12515" name="Google Shape;12515;p7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6" name="Google Shape;12516;p7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7" name="Google Shape;12517;p7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8" name="Google Shape;12518;p7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19" name="Google Shape;12519;p7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0" name="Google Shape;12520;p7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1" name="Google Shape;12521;p7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2" name="Google Shape;12522;p7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3" name="Google Shape;12523;p7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4" name="Google Shape;12524;p7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25" name="Google Shape;12525;p74"/>
          <p:cNvGrpSpPr/>
          <p:nvPr/>
        </p:nvGrpSpPr>
        <p:grpSpPr>
          <a:xfrm>
            <a:off x="4465023" y="2674718"/>
            <a:ext cx="599069" cy="696136"/>
            <a:chOff x="2232511" y="1512759"/>
            <a:chExt cx="299534" cy="348068"/>
          </a:xfrm>
        </p:grpSpPr>
        <p:sp>
          <p:nvSpPr>
            <p:cNvPr id="12526" name="Google Shape;12526;p7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7" name="Google Shape;12527;p7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8" name="Google Shape;12528;p7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29" name="Google Shape;12529;p7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0" name="Google Shape;12530;p7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1" name="Google Shape;12531;p7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2" name="Google Shape;12532;p7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3" name="Google Shape;12533;p7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4" name="Google Shape;12534;p7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5" name="Google Shape;12535;p7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6" name="Google Shape;12536;p7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37" name="Google Shape;12537;p74"/>
          <p:cNvGrpSpPr/>
          <p:nvPr/>
        </p:nvGrpSpPr>
        <p:grpSpPr>
          <a:xfrm>
            <a:off x="2662811" y="2675922"/>
            <a:ext cx="603567" cy="697213"/>
            <a:chOff x="1331406" y="1513361"/>
            <a:chExt cx="301784" cy="348607"/>
          </a:xfrm>
        </p:grpSpPr>
        <p:sp>
          <p:nvSpPr>
            <p:cNvPr id="12538" name="Google Shape;12538;p7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39" name="Google Shape;12539;p7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0" name="Google Shape;12540;p7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1" name="Google Shape;12541;p7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42" name="Google Shape;12542;p74"/>
          <p:cNvGrpSpPr/>
          <p:nvPr/>
        </p:nvGrpSpPr>
        <p:grpSpPr>
          <a:xfrm>
            <a:off x="14288547" y="2649627"/>
            <a:ext cx="564348" cy="711469"/>
            <a:chOff x="7144274" y="1500214"/>
            <a:chExt cx="282174" cy="355735"/>
          </a:xfrm>
        </p:grpSpPr>
        <p:sp>
          <p:nvSpPr>
            <p:cNvPr id="12543" name="Google Shape;12543;p7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4" name="Google Shape;12544;p7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5" name="Google Shape;12545;p7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6" name="Google Shape;12546;p7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7" name="Google Shape;12547;p7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48" name="Google Shape;12548;p7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49" name="Google Shape;12549;p74"/>
          <p:cNvGrpSpPr/>
          <p:nvPr/>
        </p:nvGrpSpPr>
        <p:grpSpPr>
          <a:xfrm>
            <a:off x="13370524" y="2649627"/>
            <a:ext cx="579364" cy="709188"/>
            <a:chOff x="6685262" y="1500214"/>
            <a:chExt cx="289682" cy="354594"/>
          </a:xfrm>
        </p:grpSpPr>
        <p:sp>
          <p:nvSpPr>
            <p:cNvPr id="12550" name="Google Shape;12550;p7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1" name="Google Shape;12551;p7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2" name="Google Shape;12552;p7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3" name="Google Shape;12553;p7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54" name="Google Shape;12554;p74"/>
          <p:cNvGrpSpPr/>
          <p:nvPr/>
        </p:nvGrpSpPr>
        <p:grpSpPr>
          <a:xfrm>
            <a:off x="12401877" y="2650387"/>
            <a:ext cx="644308" cy="710709"/>
            <a:chOff x="6200938" y="1500594"/>
            <a:chExt cx="322154" cy="355355"/>
          </a:xfrm>
        </p:grpSpPr>
        <p:sp>
          <p:nvSpPr>
            <p:cNvPr id="12555" name="Google Shape;12555;p7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6" name="Google Shape;12556;p7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7" name="Google Shape;12557;p7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8" name="Google Shape;12558;p7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59" name="Google Shape;12559;p7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60" name="Google Shape;12560;p74"/>
          <p:cNvGrpSpPr/>
          <p:nvPr/>
        </p:nvGrpSpPr>
        <p:grpSpPr>
          <a:xfrm>
            <a:off x="10579263" y="2649627"/>
            <a:ext cx="664710" cy="709949"/>
            <a:chOff x="5289631" y="1500214"/>
            <a:chExt cx="332355" cy="354974"/>
          </a:xfrm>
        </p:grpSpPr>
        <p:sp>
          <p:nvSpPr>
            <p:cNvPr id="12561" name="Google Shape;12561;p7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2" name="Google Shape;12562;p7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3" name="Google Shape;12563;p7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4" name="Google Shape;12564;p7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5" name="Google Shape;12565;p7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6" name="Google Shape;12566;p7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67" name="Google Shape;12567;p74"/>
          <p:cNvGrpSpPr/>
          <p:nvPr/>
        </p:nvGrpSpPr>
        <p:grpSpPr>
          <a:xfrm>
            <a:off x="11496589" y="2648867"/>
            <a:ext cx="646589" cy="712230"/>
            <a:chOff x="5748295" y="1499833"/>
            <a:chExt cx="323294" cy="356115"/>
          </a:xfrm>
        </p:grpSpPr>
        <p:sp>
          <p:nvSpPr>
            <p:cNvPr id="12568" name="Google Shape;12568;p7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69" name="Google Shape;12569;p7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0" name="Google Shape;12570;p7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1" name="Google Shape;12571;p7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2" name="Google Shape;12572;p7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3" name="Google Shape;12573;p7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4" name="Google Shape;12574;p7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75" name="Google Shape;12575;p74"/>
          <p:cNvGrpSpPr/>
          <p:nvPr/>
        </p:nvGrpSpPr>
        <p:grpSpPr>
          <a:xfrm>
            <a:off x="16095321" y="2651274"/>
            <a:ext cx="556808" cy="710519"/>
            <a:chOff x="8047661" y="1501037"/>
            <a:chExt cx="278404" cy="355260"/>
          </a:xfrm>
        </p:grpSpPr>
        <p:sp>
          <p:nvSpPr>
            <p:cNvPr id="12576" name="Google Shape;12576;p7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7" name="Google Shape;12577;p7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8" name="Google Shape;12578;p7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79" name="Google Shape;12579;p7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80" name="Google Shape;12580;p74"/>
          <p:cNvGrpSpPr/>
          <p:nvPr/>
        </p:nvGrpSpPr>
        <p:grpSpPr>
          <a:xfrm>
            <a:off x="9806778" y="2649627"/>
            <a:ext cx="535709" cy="711469"/>
            <a:chOff x="4903389" y="1500214"/>
            <a:chExt cx="267854" cy="355735"/>
          </a:xfrm>
        </p:grpSpPr>
        <p:sp>
          <p:nvSpPr>
            <p:cNvPr id="12581" name="Google Shape;12581;p7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2" name="Google Shape;12582;p7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3" name="Google Shape;12583;p7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4" name="Google Shape;12584;p7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5" name="Google Shape;12585;p7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86" name="Google Shape;12586;p74"/>
          <p:cNvGrpSpPr/>
          <p:nvPr/>
        </p:nvGrpSpPr>
        <p:grpSpPr>
          <a:xfrm>
            <a:off x="15227036" y="2651908"/>
            <a:ext cx="528866" cy="706147"/>
            <a:chOff x="7613518" y="1501354"/>
            <a:chExt cx="264433" cy="353074"/>
          </a:xfrm>
        </p:grpSpPr>
        <p:sp>
          <p:nvSpPr>
            <p:cNvPr id="12587" name="Google Shape;12587;p7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8" name="Google Shape;12588;p7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9" name="Google Shape;12589;p7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0" name="Google Shape;12590;p7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1" name="Google Shape;12591;p7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92" name="Google Shape;12592;p7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593" name="Google Shape;12593;p74"/>
          <p:cNvSpPr txBox="1"/>
          <p:nvPr/>
        </p:nvSpPr>
        <p:spPr>
          <a:xfrm>
            <a:off x="1699350" y="1022025"/>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Help &amp; Support Icons</a:t>
            </a:r>
            <a:endParaRPr sz="4800">
              <a:solidFill>
                <a:srgbClr val="FFFFFF"/>
              </a:solidFill>
            </a:endParaRPr>
          </a:p>
        </p:txBody>
      </p:sp>
      <p:sp>
        <p:nvSpPr>
          <p:cNvPr id="12594" name="Google Shape;12594;p74"/>
          <p:cNvSpPr txBox="1"/>
          <p:nvPr/>
        </p:nvSpPr>
        <p:spPr>
          <a:xfrm>
            <a:off x="9716800" y="1022025"/>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Avatar Icons</a:t>
            </a:r>
            <a:endParaRPr sz="48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98" name="Shape 12598"/>
        <p:cNvGrpSpPr/>
        <p:nvPr/>
      </p:nvGrpSpPr>
      <p:grpSpPr>
        <a:xfrm>
          <a:off x="0" y="0"/>
          <a:ext cx="0" cy="0"/>
          <a:chOff x="0" y="0"/>
          <a:chExt cx="0" cy="0"/>
        </a:xfrm>
      </p:grpSpPr>
      <p:grpSp>
        <p:nvGrpSpPr>
          <p:cNvPr id="12599" name="Google Shape;12599;p75"/>
          <p:cNvGrpSpPr/>
          <p:nvPr/>
        </p:nvGrpSpPr>
        <p:grpSpPr>
          <a:xfrm>
            <a:off x="3514170" y="2650450"/>
            <a:ext cx="742138" cy="718793"/>
            <a:chOff x="1757085" y="1500675"/>
            <a:chExt cx="371069" cy="359396"/>
          </a:xfrm>
        </p:grpSpPr>
        <p:sp>
          <p:nvSpPr>
            <p:cNvPr id="12600" name="Google Shape;12600;p7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1" name="Google Shape;12601;p7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2" name="Google Shape;12602;p7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3" name="Google Shape;12603;p7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4" name="Google Shape;12604;p7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5" name="Google Shape;12605;p7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6" name="Google Shape;12606;p7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7" name="Google Shape;12607;p7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8" name="Google Shape;12608;p7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09" name="Google Shape;12609;p7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0" name="Google Shape;12610;p7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1" name="Google Shape;12611;p7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2" name="Google Shape;12612;p7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3" name="Google Shape;12613;p7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4" name="Google Shape;12614;p7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5" name="Google Shape;12615;p7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6" name="Google Shape;12616;p7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7" name="Google Shape;12617;p7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8" name="Google Shape;12618;p7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9" name="Google Shape;12619;p7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0" name="Google Shape;12620;p7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1" name="Google Shape;12621;p7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2" name="Google Shape;12622;p7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3" name="Google Shape;12623;p7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4" name="Google Shape;12624;p7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5" name="Google Shape;12625;p7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6" name="Google Shape;12626;p7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7" name="Google Shape;12627;p7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8" name="Google Shape;12628;p7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29" name="Google Shape;12629;p75"/>
          <p:cNvGrpSpPr/>
          <p:nvPr/>
        </p:nvGrpSpPr>
        <p:grpSpPr>
          <a:xfrm>
            <a:off x="5548418" y="3558482"/>
            <a:ext cx="233385" cy="748372"/>
            <a:chOff x="2774209" y="1954691"/>
            <a:chExt cx="116693" cy="374186"/>
          </a:xfrm>
        </p:grpSpPr>
        <p:sp>
          <p:nvSpPr>
            <p:cNvPr id="12630" name="Google Shape;12630;p7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1" name="Google Shape;12631;p7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32" name="Google Shape;12632;p75"/>
          <p:cNvGrpSpPr/>
          <p:nvPr/>
        </p:nvGrpSpPr>
        <p:grpSpPr>
          <a:xfrm>
            <a:off x="8034869" y="2648923"/>
            <a:ext cx="630184" cy="718793"/>
            <a:chOff x="4017435" y="1499912"/>
            <a:chExt cx="315092" cy="359397"/>
          </a:xfrm>
        </p:grpSpPr>
        <p:sp>
          <p:nvSpPr>
            <p:cNvPr id="12633" name="Google Shape;12633;p7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4" name="Google Shape;12634;p7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35" name="Google Shape;12635;p75"/>
          <p:cNvGrpSpPr/>
          <p:nvPr/>
        </p:nvGrpSpPr>
        <p:grpSpPr>
          <a:xfrm>
            <a:off x="7927305" y="3648618"/>
            <a:ext cx="748308" cy="568101"/>
            <a:chOff x="3963652" y="1999759"/>
            <a:chExt cx="374154" cy="284050"/>
          </a:xfrm>
        </p:grpSpPr>
        <p:sp>
          <p:nvSpPr>
            <p:cNvPr id="12636" name="Google Shape;12636;p7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7" name="Google Shape;12637;p7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8" name="Google Shape;12638;p7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39" name="Google Shape;12639;p75"/>
          <p:cNvGrpSpPr/>
          <p:nvPr/>
        </p:nvGrpSpPr>
        <p:grpSpPr>
          <a:xfrm>
            <a:off x="3555072" y="3678833"/>
            <a:ext cx="752888" cy="507544"/>
            <a:chOff x="1777536" y="2014866"/>
            <a:chExt cx="376444" cy="253772"/>
          </a:xfrm>
        </p:grpSpPr>
        <p:sp>
          <p:nvSpPr>
            <p:cNvPr id="12640" name="Google Shape;12640;p7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1" name="Google Shape;12641;p7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2" name="Google Shape;12642;p7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3" name="Google Shape;12643;p7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4" name="Google Shape;12644;p7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45" name="Google Shape;12645;p75"/>
          <p:cNvGrpSpPr/>
          <p:nvPr/>
        </p:nvGrpSpPr>
        <p:grpSpPr>
          <a:xfrm>
            <a:off x="2619750" y="3763752"/>
            <a:ext cx="748308" cy="339359"/>
            <a:chOff x="1309875" y="2057326"/>
            <a:chExt cx="374154" cy="169680"/>
          </a:xfrm>
        </p:grpSpPr>
        <p:sp>
          <p:nvSpPr>
            <p:cNvPr id="12646" name="Google Shape;12646;p7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7" name="Google Shape;12647;p7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8" name="Google Shape;12648;p7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49" name="Google Shape;12649;p7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0" name="Google Shape;12650;p7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1" name="Google Shape;12651;p7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2" name="Google Shape;12652;p7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3" name="Google Shape;12653;p7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4" name="Google Shape;12654;p7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5" name="Google Shape;12655;p7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56" name="Google Shape;12656;p7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657" name="Google Shape;12657;p75"/>
          <p:cNvSpPr/>
          <p:nvPr/>
        </p:nvSpPr>
        <p:spPr>
          <a:xfrm>
            <a:off x="1724567" y="3801600"/>
            <a:ext cx="749071" cy="260610"/>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658" name="Google Shape;12658;p75"/>
          <p:cNvGrpSpPr/>
          <p:nvPr/>
        </p:nvGrpSpPr>
        <p:grpSpPr>
          <a:xfrm>
            <a:off x="4694899" y="3558228"/>
            <a:ext cx="227279" cy="746336"/>
            <a:chOff x="2347450" y="1954564"/>
            <a:chExt cx="113639" cy="373168"/>
          </a:xfrm>
        </p:grpSpPr>
        <p:sp>
          <p:nvSpPr>
            <p:cNvPr id="12659" name="Google Shape;12659;p7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0" name="Google Shape;12660;p7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661" name="Google Shape;12661;p75"/>
          <p:cNvSpPr/>
          <p:nvPr/>
        </p:nvSpPr>
        <p:spPr>
          <a:xfrm>
            <a:off x="1723040" y="2822769"/>
            <a:ext cx="720320" cy="369256"/>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662" name="Google Shape;12662;p75"/>
          <p:cNvGrpSpPr/>
          <p:nvPr/>
        </p:nvGrpSpPr>
        <p:grpSpPr>
          <a:xfrm>
            <a:off x="6220203" y="2648859"/>
            <a:ext cx="661226" cy="716757"/>
            <a:chOff x="3110102" y="1499880"/>
            <a:chExt cx="330613" cy="358379"/>
          </a:xfrm>
        </p:grpSpPr>
        <p:sp>
          <p:nvSpPr>
            <p:cNvPr id="12663" name="Google Shape;12663;p7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4" name="Google Shape;12664;p7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5" name="Google Shape;12665;p7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6" name="Google Shape;12666;p7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7" name="Google Shape;12667;p7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8" name="Google Shape;12668;p7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69" name="Google Shape;12669;p7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670" name="Google Shape;12670;p75"/>
          <p:cNvSpPr/>
          <p:nvPr/>
        </p:nvSpPr>
        <p:spPr>
          <a:xfrm>
            <a:off x="6393668" y="3557528"/>
            <a:ext cx="237074" cy="747036"/>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671" name="Google Shape;12671;p75"/>
          <p:cNvGrpSpPr/>
          <p:nvPr/>
        </p:nvGrpSpPr>
        <p:grpSpPr>
          <a:xfrm>
            <a:off x="6971150" y="3648618"/>
            <a:ext cx="747545" cy="568101"/>
            <a:chOff x="3531200" y="1999759"/>
            <a:chExt cx="373772" cy="284050"/>
          </a:xfrm>
        </p:grpSpPr>
        <p:sp>
          <p:nvSpPr>
            <p:cNvPr id="12672" name="Google Shape;12672;p7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3" name="Google Shape;12673;p7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4" name="Google Shape;12674;p7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5" name="Google Shape;12675;p7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76" name="Google Shape;12676;p75"/>
          <p:cNvGrpSpPr/>
          <p:nvPr/>
        </p:nvGrpSpPr>
        <p:grpSpPr>
          <a:xfrm>
            <a:off x="5334116" y="2649686"/>
            <a:ext cx="660463" cy="718030"/>
            <a:chOff x="2667058" y="1500293"/>
            <a:chExt cx="330231" cy="359015"/>
          </a:xfrm>
        </p:grpSpPr>
        <p:sp>
          <p:nvSpPr>
            <p:cNvPr id="12677" name="Google Shape;12677;p7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8" name="Google Shape;12678;p7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79" name="Google Shape;12679;p7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0" name="Google Shape;12680;p7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1" name="Google Shape;12681;p7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2" name="Google Shape;12682;p7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3" name="Google Shape;12683;p7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4" name="Google Shape;12684;p7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5" name="Google Shape;12685;p7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6" name="Google Shape;12686;p7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7" name="Google Shape;12687;p7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8" name="Google Shape;12688;p7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89" name="Google Shape;12689;p7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0" name="Google Shape;12690;p7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1" name="Google Shape;12691;p7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2" name="Google Shape;12692;p7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3" name="Google Shape;12693;p7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4" name="Google Shape;12694;p7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95" name="Google Shape;12695;p75"/>
          <p:cNvGrpSpPr/>
          <p:nvPr/>
        </p:nvGrpSpPr>
        <p:grpSpPr>
          <a:xfrm>
            <a:off x="7135106" y="2648923"/>
            <a:ext cx="640044" cy="719556"/>
            <a:chOff x="3567553" y="1499912"/>
            <a:chExt cx="320022" cy="359778"/>
          </a:xfrm>
        </p:grpSpPr>
        <p:sp>
          <p:nvSpPr>
            <p:cNvPr id="12696" name="Google Shape;12696;p7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7" name="Google Shape;12697;p7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8" name="Google Shape;12698;p7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9" name="Google Shape;12699;p7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0" name="Google Shape;12700;p7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1" name="Google Shape;12701;p7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02" name="Google Shape;12702;p75"/>
          <p:cNvGrpSpPr/>
          <p:nvPr/>
        </p:nvGrpSpPr>
        <p:grpSpPr>
          <a:xfrm>
            <a:off x="2619750" y="2648923"/>
            <a:ext cx="718030" cy="717266"/>
            <a:chOff x="1309875" y="1499912"/>
            <a:chExt cx="359015" cy="358633"/>
          </a:xfrm>
        </p:grpSpPr>
        <p:sp>
          <p:nvSpPr>
            <p:cNvPr id="12703" name="Google Shape;12703;p7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4" name="Google Shape;12704;p7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5" name="Google Shape;12705;p7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6" name="Google Shape;12706;p7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7" name="Google Shape;12707;p7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8" name="Google Shape;12708;p7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9" name="Google Shape;12709;p7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0" name="Google Shape;12710;p7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1" name="Google Shape;12711;p7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12" name="Google Shape;12712;p75"/>
          <p:cNvGrpSpPr/>
          <p:nvPr/>
        </p:nvGrpSpPr>
        <p:grpSpPr>
          <a:xfrm>
            <a:off x="4438933" y="2649686"/>
            <a:ext cx="661226" cy="718030"/>
            <a:chOff x="2219466" y="1500293"/>
            <a:chExt cx="330613" cy="359015"/>
          </a:xfrm>
        </p:grpSpPr>
        <p:sp>
          <p:nvSpPr>
            <p:cNvPr id="12713" name="Google Shape;12713;p7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4" name="Google Shape;12714;p7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15" name="Google Shape;12715;p75"/>
          <p:cNvGrpSpPr/>
          <p:nvPr/>
        </p:nvGrpSpPr>
        <p:grpSpPr>
          <a:xfrm>
            <a:off x="10687088" y="2667815"/>
            <a:ext cx="489352" cy="702191"/>
            <a:chOff x="5343544" y="1509358"/>
            <a:chExt cx="244676" cy="351095"/>
          </a:xfrm>
        </p:grpSpPr>
        <p:sp>
          <p:nvSpPr>
            <p:cNvPr id="12716" name="Google Shape;12716;p7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7" name="Google Shape;12717;p7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18" name="Google Shape;12718;p7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19" name="Google Shape;12719;p75"/>
          <p:cNvGrpSpPr/>
          <p:nvPr/>
        </p:nvGrpSpPr>
        <p:grpSpPr>
          <a:xfrm>
            <a:off x="9764680" y="2667815"/>
            <a:ext cx="492341" cy="702191"/>
            <a:chOff x="4882340" y="1509358"/>
            <a:chExt cx="246171" cy="351095"/>
          </a:xfrm>
        </p:grpSpPr>
        <p:sp>
          <p:nvSpPr>
            <p:cNvPr id="12720" name="Google Shape;12720;p7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1" name="Google Shape;12721;p7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2" name="Google Shape;12722;p7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3" name="Google Shape;12723;p7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4" name="Google Shape;12724;p7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25" name="Google Shape;12725;p75"/>
          <p:cNvGrpSpPr/>
          <p:nvPr/>
        </p:nvGrpSpPr>
        <p:grpSpPr>
          <a:xfrm>
            <a:off x="12546409" y="2667116"/>
            <a:ext cx="472686" cy="702891"/>
            <a:chOff x="6273204" y="1509008"/>
            <a:chExt cx="236343" cy="351445"/>
          </a:xfrm>
        </p:grpSpPr>
        <p:sp>
          <p:nvSpPr>
            <p:cNvPr id="12726" name="Google Shape;12726;p7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27" name="Google Shape;12727;p7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728" name="Google Shape;12728;p75"/>
          <p:cNvSpPr/>
          <p:nvPr/>
        </p:nvSpPr>
        <p:spPr>
          <a:xfrm>
            <a:off x="11619420" y="2668579"/>
            <a:ext cx="487825" cy="702890"/>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729" name="Google Shape;12729;p75"/>
          <p:cNvGrpSpPr/>
          <p:nvPr/>
        </p:nvGrpSpPr>
        <p:grpSpPr>
          <a:xfrm>
            <a:off x="14439061" y="2665589"/>
            <a:ext cx="383250" cy="704417"/>
            <a:chOff x="7219530" y="1508244"/>
            <a:chExt cx="191625" cy="352209"/>
          </a:xfrm>
        </p:grpSpPr>
        <p:sp>
          <p:nvSpPr>
            <p:cNvPr id="12730" name="Google Shape;12730;p7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1" name="Google Shape;12731;p7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32" name="Google Shape;12732;p75"/>
          <p:cNvGrpSpPr/>
          <p:nvPr/>
        </p:nvGrpSpPr>
        <p:grpSpPr>
          <a:xfrm>
            <a:off x="15398618" y="2666352"/>
            <a:ext cx="309844" cy="703654"/>
            <a:chOff x="7699309" y="1508626"/>
            <a:chExt cx="154922" cy="351827"/>
          </a:xfrm>
        </p:grpSpPr>
        <p:sp>
          <p:nvSpPr>
            <p:cNvPr id="12733" name="Google Shape;12733;p7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4" name="Google Shape;12734;p7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5" name="Google Shape;12735;p7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6" name="Google Shape;12736;p7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7" name="Google Shape;12737;p7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8" name="Google Shape;12738;p7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9" name="Google Shape;12739;p7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40" name="Google Shape;12740;p75"/>
          <p:cNvGrpSpPr/>
          <p:nvPr/>
        </p:nvGrpSpPr>
        <p:grpSpPr>
          <a:xfrm>
            <a:off x="16323380" y="2667116"/>
            <a:ext cx="306791" cy="702127"/>
            <a:chOff x="8161690" y="1509008"/>
            <a:chExt cx="153396" cy="351064"/>
          </a:xfrm>
        </p:grpSpPr>
        <p:sp>
          <p:nvSpPr>
            <p:cNvPr id="12741" name="Google Shape;12741;p7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2" name="Google Shape;12742;p7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3" name="Google Shape;12743;p7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4" name="Google Shape;12744;p7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45" name="Google Shape;12745;p75"/>
          <p:cNvGrpSpPr/>
          <p:nvPr/>
        </p:nvGrpSpPr>
        <p:grpSpPr>
          <a:xfrm>
            <a:off x="13493880" y="2666861"/>
            <a:ext cx="426441" cy="704608"/>
            <a:chOff x="6746940" y="1508881"/>
            <a:chExt cx="213221" cy="352304"/>
          </a:xfrm>
        </p:grpSpPr>
        <p:sp>
          <p:nvSpPr>
            <p:cNvPr id="12746" name="Google Shape;12746;p7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7" name="Google Shape;12747;p7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8" name="Google Shape;12748;p7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49" name="Google Shape;12749;p7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50" name="Google Shape;12750;p75"/>
          <p:cNvGrpSpPr/>
          <p:nvPr/>
        </p:nvGrpSpPr>
        <p:grpSpPr>
          <a:xfrm>
            <a:off x="11540671" y="3664330"/>
            <a:ext cx="701364" cy="584194"/>
            <a:chOff x="5770336" y="2007615"/>
            <a:chExt cx="350682" cy="292097"/>
          </a:xfrm>
        </p:grpSpPr>
        <p:sp>
          <p:nvSpPr>
            <p:cNvPr id="12751" name="Google Shape;12751;p7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2" name="Google Shape;12752;p7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3" name="Google Shape;12753;p7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4" name="Google Shape;12754;p7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55" name="Google Shape;12755;p75"/>
          <p:cNvGrpSpPr/>
          <p:nvPr/>
        </p:nvGrpSpPr>
        <p:grpSpPr>
          <a:xfrm>
            <a:off x="10653757" y="3609816"/>
            <a:ext cx="700664" cy="692458"/>
            <a:chOff x="5326878" y="1980358"/>
            <a:chExt cx="350332" cy="346229"/>
          </a:xfrm>
        </p:grpSpPr>
        <p:sp>
          <p:nvSpPr>
            <p:cNvPr id="12756" name="Google Shape;12756;p7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7" name="Google Shape;12757;p7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8" name="Google Shape;12758;p7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59" name="Google Shape;12759;p7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760" name="Google Shape;12760;p75"/>
          <p:cNvSpPr/>
          <p:nvPr/>
        </p:nvSpPr>
        <p:spPr>
          <a:xfrm>
            <a:off x="15985547" y="3604663"/>
            <a:ext cx="661290" cy="699901"/>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761" name="Google Shape;12761;p75"/>
          <p:cNvGrpSpPr/>
          <p:nvPr/>
        </p:nvGrpSpPr>
        <p:grpSpPr>
          <a:xfrm>
            <a:off x="9767670" y="3634242"/>
            <a:ext cx="700601" cy="646087"/>
            <a:chOff x="4883835" y="1992571"/>
            <a:chExt cx="350300" cy="323043"/>
          </a:xfrm>
        </p:grpSpPr>
        <p:sp>
          <p:nvSpPr>
            <p:cNvPr id="12762" name="Google Shape;12762;p7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3" name="Google Shape;12763;p7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4" name="Google Shape;12764;p7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5" name="Google Shape;12765;p7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6" name="Google Shape;12766;p7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7" name="Google Shape;12767;p7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68" name="Google Shape;12768;p75"/>
          <p:cNvGrpSpPr/>
          <p:nvPr/>
        </p:nvGrpSpPr>
        <p:grpSpPr>
          <a:xfrm>
            <a:off x="15097933" y="3606953"/>
            <a:ext cx="666569" cy="699901"/>
            <a:chOff x="7548967" y="1978927"/>
            <a:chExt cx="333285" cy="349950"/>
          </a:xfrm>
        </p:grpSpPr>
        <p:sp>
          <p:nvSpPr>
            <p:cNvPr id="12769" name="Google Shape;12769;p7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0" name="Google Shape;12770;p7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1" name="Google Shape;12771;p7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2" name="Google Shape;12772;p7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3" name="Google Shape;12773;p7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4" name="Google Shape;12774;p7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5" name="Google Shape;12775;p7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76" name="Google Shape;12776;p75"/>
          <p:cNvGrpSpPr/>
          <p:nvPr/>
        </p:nvGrpSpPr>
        <p:grpSpPr>
          <a:xfrm>
            <a:off x="12428285" y="3606953"/>
            <a:ext cx="693031" cy="700601"/>
            <a:chOff x="6214142" y="1978927"/>
            <a:chExt cx="346515" cy="350300"/>
          </a:xfrm>
        </p:grpSpPr>
        <p:sp>
          <p:nvSpPr>
            <p:cNvPr id="12777" name="Google Shape;12777;p7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8" name="Google Shape;12778;p7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79" name="Google Shape;12779;p75"/>
          <p:cNvGrpSpPr/>
          <p:nvPr/>
        </p:nvGrpSpPr>
        <p:grpSpPr>
          <a:xfrm>
            <a:off x="14211846" y="3606190"/>
            <a:ext cx="666569" cy="701364"/>
            <a:chOff x="7105923" y="1978545"/>
            <a:chExt cx="333285" cy="350682"/>
          </a:xfrm>
        </p:grpSpPr>
        <p:sp>
          <p:nvSpPr>
            <p:cNvPr id="12780" name="Google Shape;12780;p7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1" name="Google Shape;12781;p7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2" name="Google Shape;12782;p7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3" name="Google Shape;12783;p7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4" name="Google Shape;12784;p7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5" name="Google Shape;12785;p7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6" name="Google Shape;12786;p7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787" name="Google Shape;12787;p75"/>
          <p:cNvSpPr/>
          <p:nvPr/>
        </p:nvSpPr>
        <p:spPr>
          <a:xfrm>
            <a:off x="13317426" y="3606190"/>
            <a:ext cx="684698" cy="700664"/>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8" name="Google Shape;12788;p75"/>
          <p:cNvSpPr/>
          <p:nvPr/>
        </p:nvSpPr>
        <p:spPr>
          <a:xfrm>
            <a:off x="8209797" y="4493613"/>
            <a:ext cx="183324" cy="70308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789" name="Google Shape;12789;p75"/>
          <p:cNvGrpSpPr/>
          <p:nvPr/>
        </p:nvGrpSpPr>
        <p:grpSpPr>
          <a:xfrm>
            <a:off x="7232811" y="4493804"/>
            <a:ext cx="406786" cy="703654"/>
            <a:chOff x="3616406" y="2422352"/>
            <a:chExt cx="203393" cy="351827"/>
          </a:xfrm>
        </p:grpSpPr>
        <p:sp>
          <p:nvSpPr>
            <p:cNvPr id="12790" name="Google Shape;12790;p7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1" name="Google Shape;12791;p7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92" name="Google Shape;12792;p75"/>
          <p:cNvGrpSpPr/>
          <p:nvPr/>
        </p:nvGrpSpPr>
        <p:grpSpPr>
          <a:xfrm>
            <a:off x="1756375" y="4493041"/>
            <a:ext cx="545392" cy="703654"/>
            <a:chOff x="913012" y="2421970"/>
            <a:chExt cx="272696" cy="351827"/>
          </a:xfrm>
        </p:grpSpPr>
        <p:sp>
          <p:nvSpPr>
            <p:cNvPr id="12793" name="Google Shape;12793;p7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4" name="Google Shape;12794;p7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5" name="Google Shape;12795;p7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6" name="Google Shape;12796;p7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97" name="Google Shape;12797;p75"/>
          <p:cNvGrpSpPr/>
          <p:nvPr/>
        </p:nvGrpSpPr>
        <p:grpSpPr>
          <a:xfrm>
            <a:off x="4549487" y="4493804"/>
            <a:ext cx="511297" cy="702890"/>
            <a:chOff x="2274743" y="2422352"/>
            <a:chExt cx="255649" cy="351445"/>
          </a:xfrm>
        </p:grpSpPr>
        <p:sp>
          <p:nvSpPr>
            <p:cNvPr id="12798" name="Google Shape;12798;p7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99" name="Google Shape;12799;p7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0" name="Google Shape;12800;p7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01" name="Google Shape;12801;p75"/>
          <p:cNvGrpSpPr/>
          <p:nvPr/>
        </p:nvGrpSpPr>
        <p:grpSpPr>
          <a:xfrm>
            <a:off x="5417445" y="4491578"/>
            <a:ext cx="493105" cy="705117"/>
            <a:chOff x="2708723" y="2421239"/>
            <a:chExt cx="246552" cy="352558"/>
          </a:xfrm>
        </p:grpSpPr>
        <p:sp>
          <p:nvSpPr>
            <p:cNvPr id="12802" name="Google Shape;12802;p7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3" name="Google Shape;12803;p7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04" name="Google Shape;12804;p75"/>
          <p:cNvGrpSpPr/>
          <p:nvPr/>
        </p:nvGrpSpPr>
        <p:grpSpPr>
          <a:xfrm>
            <a:off x="3670969" y="4493804"/>
            <a:ext cx="518867" cy="701427"/>
            <a:chOff x="1835485" y="2422352"/>
            <a:chExt cx="259433" cy="350714"/>
          </a:xfrm>
        </p:grpSpPr>
        <p:sp>
          <p:nvSpPr>
            <p:cNvPr id="12805" name="Google Shape;12805;p7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6" name="Google Shape;12806;p7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7" name="Google Shape;12807;p7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8" name="Google Shape;12808;p7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09" name="Google Shape;12809;p7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0" name="Google Shape;12810;p7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1" name="Google Shape;12811;p7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12" name="Google Shape;12812;p75"/>
          <p:cNvGrpSpPr/>
          <p:nvPr/>
        </p:nvGrpSpPr>
        <p:grpSpPr>
          <a:xfrm>
            <a:off x="6300479" y="4493804"/>
            <a:ext cx="424978" cy="702890"/>
            <a:chOff x="3150240" y="2422352"/>
            <a:chExt cx="212489" cy="351445"/>
          </a:xfrm>
        </p:grpSpPr>
        <p:sp>
          <p:nvSpPr>
            <p:cNvPr id="12813" name="Google Shape;12813;p7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4" name="Google Shape;12814;p7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15" name="Google Shape;12815;p75"/>
          <p:cNvGrpSpPr/>
          <p:nvPr/>
        </p:nvGrpSpPr>
        <p:grpSpPr>
          <a:xfrm>
            <a:off x="2734121" y="4493359"/>
            <a:ext cx="538522" cy="704099"/>
            <a:chOff x="1367060" y="2422129"/>
            <a:chExt cx="269261" cy="352050"/>
          </a:xfrm>
        </p:grpSpPr>
        <p:sp>
          <p:nvSpPr>
            <p:cNvPr id="12816" name="Google Shape;12816;p7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7" name="Google Shape;12817;p7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8" name="Google Shape;12818;p7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9" name="Google Shape;12819;p7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0" name="Google Shape;12820;p7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1" name="Google Shape;12821;p7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2" name="Google Shape;12822;p7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3" name="Google Shape;12823;p7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4" name="Google Shape;12824;p7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5" name="Google Shape;12825;p7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6" name="Google Shape;12826;p7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7" name="Google Shape;12827;p7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8" name="Google Shape;12828;p7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9" name="Google Shape;12829;p7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830" name="Google Shape;12830;p75"/>
          <p:cNvSpPr/>
          <p:nvPr/>
        </p:nvSpPr>
        <p:spPr>
          <a:xfrm>
            <a:off x="14151989" y="4500928"/>
            <a:ext cx="706707" cy="702636"/>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831" name="Google Shape;12831;p75"/>
          <p:cNvGrpSpPr/>
          <p:nvPr/>
        </p:nvGrpSpPr>
        <p:grpSpPr>
          <a:xfrm>
            <a:off x="9765380" y="4499910"/>
            <a:ext cx="549145" cy="701364"/>
            <a:chOff x="4882690" y="2425405"/>
            <a:chExt cx="274573" cy="350682"/>
          </a:xfrm>
        </p:grpSpPr>
        <p:sp>
          <p:nvSpPr>
            <p:cNvPr id="12832" name="Google Shape;12832;p7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3" name="Google Shape;12833;p7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34" name="Google Shape;12834;p75"/>
          <p:cNvGrpSpPr/>
          <p:nvPr/>
        </p:nvGrpSpPr>
        <p:grpSpPr>
          <a:xfrm>
            <a:off x="13255279" y="4536868"/>
            <a:ext cx="711987" cy="626495"/>
            <a:chOff x="6627639" y="2443884"/>
            <a:chExt cx="355993" cy="313247"/>
          </a:xfrm>
        </p:grpSpPr>
        <p:sp>
          <p:nvSpPr>
            <p:cNvPr id="12835" name="Google Shape;12835;p7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6" name="Google Shape;12836;p7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7" name="Google Shape;12837;p7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38" name="Google Shape;12838;p75"/>
          <p:cNvGrpSpPr/>
          <p:nvPr/>
        </p:nvGrpSpPr>
        <p:grpSpPr>
          <a:xfrm>
            <a:off x="12366901" y="4573380"/>
            <a:ext cx="702890" cy="555951"/>
            <a:chOff x="6183451" y="2462140"/>
            <a:chExt cx="351445" cy="277976"/>
          </a:xfrm>
        </p:grpSpPr>
        <p:sp>
          <p:nvSpPr>
            <p:cNvPr id="12839" name="Google Shape;12839;p7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0" name="Google Shape;12840;p7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1" name="Google Shape;12841;p7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2" name="Google Shape;12842;p7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3" name="Google Shape;12843;p7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4" name="Google Shape;12844;p7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5" name="Google Shape;12845;p7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46" name="Google Shape;12846;p75"/>
          <p:cNvGrpSpPr/>
          <p:nvPr/>
        </p:nvGrpSpPr>
        <p:grpSpPr>
          <a:xfrm>
            <a:off x="11470954" y="4508816"/>
            <a:ext cx="706707" cy="682599"/>
            <a:chOff x="5735477" y="2429858"/>
            <a:chExt cx="353354" cy="341299"/>
          </a:xfrm>
        </p:grpSpPr>
        <p:sp>
          <p:nvSpPr>
            <p:cNvPr id="12847" name="Google Shape;12847;p7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8" name="Google Shape;12848;p7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49" name="Google Shape;12849;p7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0" name="Google Shape;12850;p7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1" name="Google Shape;12851;p7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2" name="Google Shape;12852;p7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53" name="Google Shape;12853;p75"/>
          <p:cNvGrpSpPr/>
          <p:nvPr/>
        </p:nvGrpSpPr>
        <p:grpSpPr>
          <a:xfrm>
            <a:off x="10487469" y="4543045"/>
            <a:ext cx="810511" cy="550998"/>
            <a:chOff x="5283337" y="2478774"/>
            <a:chExt cx="358633" cy="243913"/>
          </a:xfrm>
        </p:grpSpPr>
        <p:sp>
          <p:nvSpPr>
            <p:cNvPr id="12854" name="Google Shape;12854;p7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5" name="Google Shape;12855;p7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6" name="Google Shape;12856;p7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7" name="Google Shape;12857;p7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8" name="Google Shape;12858;p7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59" name="Google Shape;12859;p7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0" name="Google Shape;12860;p7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1" name="Google Shape;12861;p7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2" name="Google Shape;12862;p7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3" name="Google Shape;12863;p7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4" name="Google Shape;12864;p7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5" name="Google Shape;12865;p7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6" name="Google Shape;12866;p7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7" name="Google Shape;12867;p7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8" name="Google Shape;12868;p7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9" name="Google Shape;12869;p7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0" name="Google Shape;12870;p7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71" name="Google Shape;12871;p75"/>
          <p:cNvGrpSpPr/>
          <p:nvPr/>
        </p:nvGrpSpPr>
        <p:grpSpPr>
          <a:xfrm>
            <a:off x="15929507" y="4590746"/>
            <a:ext cx="724136" cy="517340"/>
            <a:chOff x="7964753" y="2470823"/>
            <a:chExt cx="362068" cy="258670"/>
          </a:xfrm>
        </p:grpSpPr>
        <p:sp>
          <p:nvSpPr>
            <p:cNvPr id="12872" name="Google Shape;12872;p7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3" name="Google Shape;12873;p7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4" name="Google Shape;12874;p7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5" name="Google Shape;12875;p7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6" name="Google Shape;12876;p7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7" name="Google Shape;12877;p7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8" name="Google Shape;12878;p7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9" name="Google Shape;12879;p7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0" name="Google Shape;12880;p7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81" name="Google Shape;12881;p75"/>
          <p:cNvGrpSpPr/>
          <p:nvPr/>
        </p:nvGrpSpPr>
        <p:grpSpPr>
          <a:xfrm>
            <a:off x="15048699" y="4561994"/>
            <a:ext cx="700664" cy="577897"/>
            <a:chOff x="7524349" y="2456447"/>
            <a:chExt cx="350332" cy="288948"/>
          </a:xfrm>
        </p:grpSpPr>
        <p:sp>
          <p:nvSpPr>
            <p:cNvPr id="12882" name="Google Shape;12882;p7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3" name="Google Shape;12883;p7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4" name="Google Shape;12884;p7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5" name="Google Shape;12885;p7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6" name="Google Shape;12886;p7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87" name="Google Shape;12887;p75"/>
          <p:cNvGrpSpPr/>
          <p:nvPr/>
        </p:nvGrpSpPr>
        <p:grpSpPr>
          <a:xfrm>
            <a:off x="7945497" y="5438285"/>
            <a:ext cx="710460" cy="713450"/>
            <a:chOff x="3972749" y="2894211"/>
            <a:chExt cx="355230" cy="356725"/>
          </a:xfrm>
        </p:grpSpPr>
        <p:sp>
          <p:nvSpPr>
            <p:cNvPr id="12888" name="Google Shape;12888;p7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9" name="Google Shape;12889;p7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0" name="Google Shape;12890;p7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1" name="Google Shape;12891;p7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2" name="Google Shape;12892;p7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93" name="Google Shape;12893;p75"/>
          <p:cNvGrpSpPr/>
          <p:nvPr/>
        </p:nvGrpSpPr>
        <p:grpSpPr>
          <a:xfrm>
            <a:off x="7055594" y="5487106"/>
            <a:ext cx="711987" cy="615808"/>
            <a:chOff x="3527797" y="2918796"/>
            <a:chExt cx="355993" cy="307904"/>
          </a:xfrm>
        </p:grpSpPr>
        <p:sp>
          <p:nvSpPr>
            <p:cNvPr id="12894" name="Google Shape;12894;p7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5" name="Google Shape;12895;p7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6" name="Google Shape;12896;p7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7" name="Google Shape;12897;p7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8" name="Google Shape;12898;p7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9" name="Google Shape;12899;p7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0" name="Google Shape;12900;p7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1" name="Google Shape;12901;p7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2" name="Google Shape;12902;p7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3" name="Google Shape;12903;p7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04" name="Google Shape;12904;p75"/>
          <p:cNvGrpSpPr/>
          <p:nvPr/>
        </p:nvGrpSpPr>
        <p:grpSpPr>
          <a:xfrm>
            <a:off x="6165690" y="5492672"/>
            <a:ext cx="712750" cy="604677"/>
            <a:chOff x="3082845" y="2920959"/>
            <a:chExt cx="356375" cy="302338"/>
          </a:xfrm>
        </p:grpSpPr>
        <p:sp>
          <p:nvSpPr>
            <p:cNvPr id="12905" name="Google Shape;12905;p7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6" name="Google Shape;12906;p7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07" name="Google Shape;12907;p75"/>
          <p:cNvGrpSpPr/>
          <p:nvPr/>
        </p:nvGrpSpPr>
        <p:grpSpPr>
          <a:xfrm>
            <a:off x="5278076" y="5439398"/>
            <a:ext cx="711223" cy="711223"/>
            <a:chOff x="2639038" y="2894942"/>
            <a:chExt cx="355612" cy="355612"/>
          </a:xfrm>
        </p:grpSpPr>
        <p:sp>
          <p:nvSpPr>
            <p:cNvPr id="12908" name="Google Shape;12908;p7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09" name="Google Shape;12909;p7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10" name="Google Shape;12910;p75"/>
          <p:cNvGrpSpPr/>
          <p:nvPr/>
        </p:nvGrpSpPr>
        <p:grpSpPr>
          <a:xfrm>
            <a:off x="4388935" y="5527244"/>
            <a:ext cx="711987" cy="535533"/>
            <a:chOff x="2194468" y="2938865"/>
            <a:chExt cx="355993" cy="267766"/>
          </a:xfrm>
        </p:grpSpPr>
        <p:sp>
          <p:nvSpPr>
            <p:cNvPr id="12911" name="Google Shape;12911;p7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2" name="Google Shape;12912;p7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3" name="Google Shape;12913;p7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4" name="Google Shape;12914;p7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5" name="Google Shape;12915;p7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6" name="Google Shape;12916;p7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7" name="Google Shape;12917;p7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8" name="Google Shape;12918;p7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19" name="Google Shape;12919;p7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0" name="Google Shape;12920;p7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1" name="Google Shape;12921;p7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2" name="Google Shape;12922;p7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3" name="Google Shape;12923;p7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4" name="Google Shape;12924;p7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5" name="Google Shape;12925;p7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6" name="Google Shape;12926;p7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7" name="Google Shape;12927;p7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8" name="Google Shape;12928;p7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9" name="Google Shape;12929;p7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0" name="Google Shape;12930;p7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31" name="Google Shape;12931;p75"/>
          <p:cNvGrpSpPr/>
          <p:nvPr/>
        </p:nvGrpSpPr>
        <p:grpSpPr>
          <a:xfrm>
            <a:off x="3499795" y="5439398"/>
            <a:ext cx="711987" cy="711223"/>
            <a:chOff x="1749897" y="2894561"/>
            <a:chExt cx="355993" cy="355612"/>
          </a:xfrm>
        </p:grpSpPr>
        <p:sp>
          <p:nvSpPr>
            <p:cNvPr id="12932" name="Google Shape;12932;p7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3" name="Google Shape;12933;p7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4" name="Google Shape;12934;p7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5" name="Google Shape;12935;p7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6" name="Google Shape;12936;p7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7" name="Google Shape;12937;p7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8" name="Google Shape;12938;p7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9" name="Google Shape;12939;p7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0" name="Google Shape;12940;p7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1" name="Google Shape;12941;p7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2" name="Google Shape;12942;p7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43" name="Google Shape;12943;p75"/>
          <p:cNvGrpSpPr/>
          <p:nvPr/>
        </p:nvGrpSpPr>
        <p:grpSpPr>
          <a:xfrm>
            <a:off x="2610654" y="5437522"/>
            <a:ext cx="715040" cy="714976"/>
            <a:chOff x="1305327" y="2894211"/>
            <a:chExt cx="357520" cy="357488"/>
          </a:xfrm>
        </p:grpSpPr>
        <p:sp>
          <p:nvSpPr>
            <p:cNvPr id="12944" name="Google Shape;12944;p7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5" name="Google Shape;12945;p7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6" name="Google Shape;12946;p7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7" name="Google Shape;12947;p7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8" name="Google Shape;12948;p7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49" name="Google Shape;12949;p75"/>
          <p:cNvGrpSpPr/>
          <p:nvPr/>
        </p:nvGrpSpPr>
        <p:grpSpPr>
          <a:xfrm>
            <a:off x="1707901" y="5441720"/>
            <a:ext cx="728207" cy="706580"/>
            <a:chOff x="853950" y="2894720"/>
            <a:chExt cx="364104" cy="353290"/>
          </a:xfrm>
        </p:grpSpPr>
        <p:sp>
          <p:nvSpPr>
            <p:cNvPr id="12950" name="Google Shape;12950;p7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1" name="Google Shape;12951;p7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2" name="Google Shape;12952;p7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3" name="Google Shape;12953;p7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4" name="Google Shape;12954;p7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5" name="Google Shape;12955;p7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6" name="Google Shape;12956;p7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57" name="Google Shape;12957;p75"/>
          <p:cNvGrpSpPr/>
          <p:nvPr/>
        </p:nvGrpSpPr>
        <p:grpSpPr>
          <a:xfrm>
            <a:off x="14133097" y="5474288"/>
            <a:ext cx="704417" cy="669877"/>
            <a:chOff x="7066548" y="2912594"/>
            <a:chExt cx="352209" cy="334938"/>
          </a:xfrm>
        </p:grpSpPr>
        <p:sp>
          <p:nvSpPr>
            <p:cNvPr id="12958" name="Google Shape;12958;p7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59" name="Google Shape;12959;p7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0" name="Google Shape;12960;p7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1" name="Google Shape;12961;p7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2" name="Google Shape;12962;p7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3" name="Google Shape;12963;p7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2964" name="Google Shape;12964;p75"/>
          <p:cNvSpPr/>
          <p:nvPr/>
        </p:nvSpPr>
        <p:spPr>
          <a:xfrm>
            <a:off x="13182572" y="5417039"/>
            <a:ext cx="780177" cy="71504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5" name="Google Shape;12965;p75"/>
          <p:cNvSpPr/>
          <p:nvPr/>
        </p:nvSpPr>
        <p:spPr>
          <a:xfrm>
            <a:off x="12269960" y="5452661"/>
            <a:ext cx="780940" cy="664216"/>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2966" name="Google Shape;12966;p75"/>
          <p:cNvGrpSpPr/>
          <p:nvPr/>
        </p:nvGrpSpPr>
        <p:grpSpPr>
          <a:xfrm>
            <a:off x="15082794" y="5458704"/>
            <a:ext cx="636991" cy="704417"/>
            <a:chOff x="7541397" y="2904802"/>
            <a:chExt cx="318495" cy="352209"/>
          </a:xfrm>
        </p:grpSpPr>
        <p:sp>
          <p:nvSpPr>
            <p:cNvPr id="12967" name="Google Shape;12967;p7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68" name="Google Shape;12968;p7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69" name="Google Shape;12969;p75"/>
          <p:cNvGrpSpPr/>
          <p:nvPr/>
        </p:nvGrpSpPr>
        <p:grpSpPr>
          <a:xfrm>
            <a:off x="16006029" y="5457177"/>
            <a:ext cx="613518" cy="702890"/>
            <a:chOff x="8003015" y="2904039"/>
            <a:chExt cx="306759" cy="351445"/>
          </a:xfrm>
        </p:grpSpPr>
        <p:sp>
          <p:nvSpPr>
            <p:cNvPr id="12970" name="Google Shape;12970;p7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1" name="Google Shape;12971;p7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2" name="Google Shape;12972;p7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3" name="Google Shape;12973;p7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4" name="Google Shape;12974;p7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5" name="Google Shape;12975;p7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76" name="Google Shape;12976;p75"/>
          <p:cNvGrpSpPr/>
          <p:nvPr/>
        </p:nvGrpSpPr>
        <p:grpSpPr>
          <a:xfrm>
            <a:off x="11375539" y="5420093"/>
            <a:ext cx="739275" cy="739212"/>
            <a:chOff x="5687770" y="2885496"/>
            <a:chExt cx="369638" cy="369606"/>
          </a:xfrm>
        </p:grpSpPr>
        <p:sp>
          <p:nvSpPr>
            <p:cNvPr id="12977" name="Google Shape;12977;p7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8" name="Google Shape;12978;p7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79" name="Google Shape;12979;p7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0" name="Google Shape;12980;p7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1" name="Google Shape;12981;p7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2" name="Google Shape;12982;p7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3" name="Google Shape;12983;p7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4" name="Google Shape;12984;p7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5" name="Google Shape;12985;p7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6" name="Google Shape;12986;p7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87" name="Google Shape;12987;p75"/>
          <p:cNvGrpSpPr/>
          <p:nvPr/>
        </p:nvGrpSpPr>
        <p:grpSpPr>
          <a:xfrm>
            <a:off x="9763917" y="5458704"/>
            <a:ext cx="312834" cy="699074"/>
            <a:chOff x="4881958" y="2904802"/>
            <a:chExt cx="156417" cy="349537"/>
          </a:xfrm>
        </p:grpSpPr>
        <p:sp>
          <p:nvSpPr>
            <p:cNvPr id="12988" name="Google Shape;12988;p7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9" name="Google Shape;12989;p7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0" name="Google Shape;12990;p7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1" name="Google Shape;12991;p7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2" name="Google Shape;12992;p7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3" name="Google Shape;12993;p7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4" name="Google Shape;12994;p7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95" name="Google Shape;12995;p75"/>
          <p:cNvGrpSpPr/>
          <p:nvPr/>
        </p:nvGrpSpPr>
        <p:grpSpPr>
          <a:xfrm>
            <a:off x="10460637" y="5422128"/>
            <a:ext cx="742265" cy="734886"/>
            <a:chOff x="5230318" y="2886514"/>
            <a:chExt cx="371133" cy="367443"/>
          </a:xfrm>
        </p:grpSpPr>
        <p:sp>
          <p:nvSpPr>
            <p:cNvPr id="12996" name="Google Shape;12996;p7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7" name="Google Shape;12997;p7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8" name="Google Shape;12998;p7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99" name="Google Shape;12999;p7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0" name="Google Shape;13000;p7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1" name="Google Shape;13001;p7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2" name="Google Shape;13002;p7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3" name="Google Shape;13003;p7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4" name="Google Shape;13004;p7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05" name="Google Shape;13005;p75"/>
          <p:cNvGrpSpPr/>
          <p:nvPr/>
        </p:nvGrpSpPr>
        <p:grpSpPr>
          <a:xfrm>
            <a:off x="11496717" y="6518256"/>
            <a:ext cx="705180" cy="365121"/>
            <a:chOff x="5748358" y="3434578"/>
            <a:chExt cx="352590" cy="182561"/>
          </a:xfrm>
        </p:grpSpPr>
        <p:sp>
          <p:nvSpPr>
            <p:cNvPr id="13006" name="Google Shape;13006;p7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7" name="Google Shape;13007;p7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8" name="Google Shape;13008;p7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09" name="Google Shape;13009;p7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0" name="Google Shape;13010;p7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1" name="Google Shape;13011;p7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12" name="Google Shape;13012;p75"/>
          <p:cNvGrpSpPr/>
          <p:nvPr/>
        </p:nvGrpSpPr>
        <p:grpSpPr>
          <a:xfrm>
            <a:off x="1724567" y="8198641"/>
            <a:ext cx="682408" cy="718602"/>
            <a:chOff x="862283" y="4274771"/>
            <a:chExt cx="341204" cy="359301"/>
          </a:xfrm>
        </p:grpSpPr>
        <p:sp>
          <p:nvSpPr>
            <p:cNvPr id="13013" name="Google Shape;13013;p7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4" name="Google Shape;13014;p7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5" name="Google Shape;13015;p7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16" name="Google Shape;13016;p75"/>
          <p:cNvGrpSpPr/>
          <p:nvPr/>
        </p:nvGrpSpPr>
        <p:grpSpPr>
          <a:xfrm>
            <a:off x="2793914" y="8223831"/>
            <a:ext cx="603723" cy="665742"/>
            <a:chOff x="1396957" y="4287365"/>
            <a:chExt cx="301861" cy="332871"/>
          </a:xfrm>
        </p:grpSpPr>
        <p:sp>
          <p:nvSpPr>
            <p:cNvPr id="13017" name="Google Shape;13017;p7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8" name="Google Shape;13018;p7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9" name="Google Shape;13019;p7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0" name="Google Shape;13020;p7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1" name="Google Shape;13021;p7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2" name="Google Shape;13022;p7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3" name="Google Shape;13023;p7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4" name="Google Shape;13024;p7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5" name="Google Shape;13025;p7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6" name="Google Shape;13026;p7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7" name="Google Shape;13027;p7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8" name="Google Shape;13028;p7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9" name="Google Shape;13029;p7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0" name="Google Shape;13030;p7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1" name="Google Shape;13031;p7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32" name="Google Shape;13032;p75"/>
          <p:cNvGrpSpPr/>
          <p:nvPr/>
        </p:nvGrpSpPr>
        <p:grpSpPr>
          <a:xfrm>
            <a:off x="3730762" y="8204112"/>
            <a:ext cx="792263" cy="711223"/>
            <a:chOff x="1865381" y="4277506"/>
            <a:chExt cx="396131" cy="355612"/>
          </a:xfrm>
        </p:grpSpPr>
        <p:sp>
          <p:nvSpPr>
            <p:cNvPr id="13033" name="Google Shape;13033;p7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4" name="Google Shape;13034;p7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5" name="Google Shape;13035;p7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6" name="Google Shape;13036;p7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7" name="Google Shape;13037;p7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8" name="Google Shape;13038;p7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39" name="Google Shape;13039;p75"/>
          <p:cNvGrpSpPr/>
          <p:nvPr/>
        </p:nvGrpSpPr>
        <p:grpSpPr>
          <a:xfrm>
            <a:off x="4823646" y="8257099"/>
            <a:ext cx="668796" cy="599906"/>
            <a:chOff x="2411823" y="4303999"/>
            <a:chExt cx="334398" cy="299953"/>
          </a:xfrm>
        </p:grpSpPr>
        <p:sp>
          <p:nvSpPr>
            <p:cNvPr id="13040" name="Google Shape;13040;p7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1" name="Google Shape;13041;p7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2" name="Google Shape;13042;p7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3" name="Google Shape;13043;p7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4" name="Google Shape;13044;p7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5" name="Google Shape;13045;p7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6" name="Google Shape;13046;p7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47" name="Google Shape;13047;p75"/>
          <p:cNvGrpSpPr/>
          <p:nvPr/>
        </p:nvGrpSpPr>
        <p:grpSpPr>
          <a:xfrm>
            <a:off x="5806675" y="8207165"/>
            <a:ext cx="765037" cy="701364"/>
            <a:chOff x="2903337" y="4279032"/>
            <a:chExt cx="382519" cy="350682"/>
          </a:xfrm>
        </p:grpSpPr>
        <p:sp>
          <p:nvSpPr>
            <p:cNvPr id="13048" name="Google Shape;13048;p7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9" name="Google Shape;13049;p7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0" name="Google Shape;13050;p7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1" name="Google Shape;13051;p7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2" name="Google Shape;13052;p7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3" name="Google Shape;13053;p7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4" name="Google Shape;13054;p7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5" name="Google Shape;13055;p7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6" name="Google Shape;13056;p7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7" name="Google Shape;13057;p7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8" name="Google Shape;13058;p7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9" name="Google Shape;13059;p7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0" name="Google Shape;13060;p7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1" name="Google Shape;13061;p7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2" name="Google Shape;13062;p7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63" name="Google Shape;13063;p75"/>
          <p:cNvGrpSpPr/>
          <p:nvPr/>
        </p:nvGrpSpPr>
        <p:grpSpPr>
          <a:xfrm>
            <a:off x="7866685" y="8280634"/>
            <a:ext cx="767264" cy="552898"/>
            <a:chOff x="3933342" y="4315767"/>
            <a:chExt cx="383632" cy="276449"/>
          </a:xfrm>
        </p:grpSpPr>
        <p:sp>
          <p:nvSpPr>
            <p:cNvPr id="13064" name="Google Shape;13064;p7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5" name="Google Shape;13065;p7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6" name="Google Shape;13066;p7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7" name="Google Shape;13067;p7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8" name="Google Shape;13068;p7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69" name="Google Shape;13069;p7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70" name="Google Shape;13070;p75"/>
          <p:cNvGrpSpPr/>
          <p:nvPr/>
        </p:nvGrpSpPr>
        <p:grpSpPr>
          <a:xfrm>
            <a:off x="6882129" y="8254109"/>
            <a:ext cx="674139" cy="605186"/>
            <a:chOff x="3441065" y="4302505"/>
            <a:chExt cx="337069" cy="302593"/>
          </a:xfrm>
        </p:grpSpPr>
        <p:sp>
          <p:nvSpPr>
            <p:cNvPr id="13071" name="Google Shape;13071;p7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2" name="Google Shape;13072;p7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3" name="Google Shape;13073;p7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4" name="Google Shape;13074;p7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5" name="Google Shape;13075;p7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6" name="Google Shape;13076;p7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7" name="Google Shape;13077;p7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8" name="Google Shape;13078;p7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79" name="Google Shape;13079;p7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0" name="Google Shape;13080;p7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1" name="Google Shape;13081;p7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2" name="Google Shape;13082;p7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3" name="Google Shape;13083;p7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84" name="Google Shape;13084;p75"/>
          <p:cNvGrpSpPr/>
          <p:nvPr/>
        </p:nvGrpSpPr>
        <p:grpSpPr>
          <a:xfrm>
            <a:off x="7064690" y="6374370"/>
            <a:ext cx="678655" cy="672549"/>
            <a:chOff x="3532345" y="3362635"/>
            <a:chExt cx="339328" cy="336274"/>
          </a:xfrm>
        </p:grpSpPr>
        <p:sp>
          <p:nvSpPr>
            <p:cNvPr id="13085" name="Google Shape;13085;p7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6" name="Google Shape;13086;p7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7" name="Google Shape;13087;p7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8" name="Google Shape;13088;p7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9" name="Google Shape;13089;p7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090" name="Google Shape;13090;p75"/>
          <p:cNvSpPr/>
          <p:nvPr/>
        </p:nvSpPr>
        <p:spPr>
          <a:xfrm>
            <a:off x="7937928" y="6348990"/>
            <a:ext cx="718030" cy="716885"/>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091" name="Google Shape;13091;p75"/>
          <p:cNvGrpSpPr/>
          <p:nvPr/>
        </p:nvGrpSpPr>
        <p:grpSpPr>
          <a:xfrm>
            <a:off x="3767911" y="7266500"/>
            <a:ext cx="325747" cy="702890"/>
            <a:chOff x="1883955" y="3808700"/>
            <a:chExt cx="162873" cy="351445"/>
          </a:xfrm>
        </p:grpSpPr>
        <p:sp>
          <p:nvSpPr>
            <p:cNvPr id="13092" name="Google Shape;13092;p7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3" name="Google Shape;13093;p7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94" name="Google Shape;13094;p75"/>
          <p:cNvGrpSpPr/>
          <p:nvPr/>
        </p:nvGrpSpPr>
        <p:grpSpPr>
          <a:xfrm>
            <a:off x="1878312" y="7267518"/>
            <a:ext cx="384014" cy="702636"/>
            <a:chOff x="939156" y="3809209"/>
            <a:chExt cx="192007" cy="351318"/>
          </a:xfrm>
        </p:grpSpPr>
        <p:sp>
          <p:nvSpPr>
            <p:cNvPr id="13095" name="Google Shape;13095;p7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6" name="Google Shape;13096;p7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97" name="Google Shape;13097;p75"/>
          <p:cNvGrpSpPr/>
          <p:nvPr/>
        </p:nvGrpSpPr>
        <p:grpSpPr>
          <a:xfrm>
            <a:off x="4612333" y="7268790"/>
            <a:ext cx="387830" cy="698311"/>
            <a:chOff x="2306167" y="3809845"/>
            <a:chExt cx="193915" cy="349155"/>
          </a:xfrm>
        </p:grpSpPr>
        <p:sp>
          <p:nvSpPr>
            <p:cNvPr id="13098" name="Google Shape;13098;p7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9" name="Google Shape;13099;p7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0" name="Google Shape;13100;p7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1" name="Google Shape;13101;p7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2" name="Google Shape;13102;p7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3" name="Google Shape;13103;p7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4" name="Google Shape;13104;p7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05" name="Google Shape;13105;p75"/>
          <p:cNvGrpSpPr/>
          <p:nvPr/>
        </p:nvGrpSpPr>
        <p:grpSpPr>
          <a:xfrm>
            <a:off x="2647802" y="7263447"/>
            <a:ext cx="712686" cy="713513"/>
            <a:chOff x="1323901" y="3807173"/>
            <a:chExt cx="356343" cy="356757"/>
          </a:xfrm>
        </p:grpSpPr>
        <p:sp>
          <p:nvSpPr>
            <p:cNvPr id="13106" name="Google Shape;13106;p7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7" name="Google Shape;13107;p7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8" name="Google Shape;13108;p7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9" name="Google Shape;13109;p7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0" name="Google Shape;13110;p7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1" name="Google Shape;13111;p7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2" name="Google Shape;13112;p7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3" name="Google Shape;13113;p7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4" name="Google Shape;13114;p7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5" name="Google Shape;13115;p7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6" name="Google Shape;13116;p7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7" name="Google Shape;13117;p7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8" name="Google Shape;13118;p7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9" name="Google Shape;13119;p7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0" name="Google Shape;13120;p7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1" name="Google Shape;13121;p7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2" name="Google Shape;13122;p7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3" name="Google Shape;13123;p7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4" name="Google Shape;13124;p7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5" name="Google Shape;13125;p7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6" name="Google Shape;13126;p7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7" name="Google Shape;13127;p7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8" name="Google Shape;13128;p7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9" name="Google Shape;13129;p7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130" name="Google Shape;13130;p75"/>
          <p:cNvSpPr/>
          <p:nvPr/>
        </p:nvSpPr>
        <p:spPr>
          <a:xfrm>
            <a:off x="5574944" y="7258931"/>
            <a:ext cx="178044" cy="720129"/>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131" name="Google Shape;13131;p75"/>
          <p:cNvGrpSpPr/>
          <p:nvPr/>
        </p:nvGrpSpPr>
        <p:grpSpPr>
          <a:xfrm>
            <a:off x="1718524" y="6356941"/>
            <a:ext cx="613518" cy="702891"/>
            <a:chOff x="859262" y="3353920"/>
            <a:chExt cx="306759" cy="351445"/>
          </a:xfrm>
        </p:grpSpPr>
        <p:sp>
          <p:nvSpPr>
            <p:cNvPr id="13132" name="Google Shape;13132;p7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3" name="Google Shape;13133;p7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4" name="Google Shape;13134;p7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5" name="Google Shape;13135;p7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6" name="Google Shape;13136;p7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137" name="Google Shape;13137;p75"/>
          <p:cNvSpPr/>
          <p:nvPr/>
        </p:nvSpPr>
        <p:spPr>
          <a:xfrm>
            <a:off x="2631836" y="6370363"/>
            <a:ext cx="577197" cy="675029"/>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138" name="Google Shape;13138;p75"/>
          <p:cNvGrpSpPr/>
          <p:nvPr/>
        </p:nvGrpSpPr>
        <p:grpSpPr>
          <a:xfrm>
            <a:off x="7934875" y="7323304"/>
            <a:ext cx="729416" cy="590810"/>
            <a:chOff x="3967437" y="3837102"/>
            <a:chExt cx="364708" cy="295405"/>
          </a:xfrm>
        </p:grpSpPr>
        <p:sp>
          <p:nvSpPr>
            <p:cNvPr id="13139" name="Google Shape;13139;p7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0" name="Google Shape;13140;p7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1" name="Google Shape;13141;p7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2" name="Google Shape;13142;p7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3" name="Google Shape;13143;p7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144" name="Google Shape;13144;p75"/>
          <p:cNvSpPr/>
          <p:nvPr/>
        </p:nvSpPr>
        <p:spPr>
          <a:xfrm>
            <a:off x="6433042" y="7264974"/>
            <a:ext cx="156099" cy="706834"/>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5" name="Google Shape;13145;p75"/>
          <p:cNvSpPr/>
          <p:nvPr/>
        </p:nvSpPr>
        <p:spPr>
          <a:xfrm>
            <a:off x="6938933" y="7305493"/>
            <a:ext cx="727126" cy="623314"/>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6" name="Google Shape;13146;p75"/>
          <p:cNvSpPr/>
          <p:nvPr/>
        </p:nvSpPr>
        <p:spPr>
          <a:xfrm>
            <a:off x="10629222" y="7286219"/>
            <a:ext cx="648377" cy="649076"/>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147" name="Google Shape;13147;p75"/>
          <p:cNvGrpSpPr/>
          <p:nvPr/>
        </p:nvGrpSpPr>
        <p:grpSpPr>
          <a:xfrm>
            <a:off x="11623653" y="7262001"/>
            <a:ext cx="567486" cy="616888"/>
            <a:chOff x="5964227" y="3858701"/>
            <a:chExt cx="283743" cy="308444"/>
          </a:xfrm>
        </p:grpSpPr>
        <p:sp>
          <p:nvSpPr>
            <p:cNvPr id="13148" name="Google Shape;13148;p7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49" name="Google Shape;13149;p7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0" name="Google Shape;13150;p7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1" name="Google Shape;13151;p7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52" name="Google Shape;13152;p75"/>
          <p:cNvGrpSpPr/>
          <p:nvPr/>
        </p:nvGrpSpPr>
        <p:grpSpPr>
          <a:xfrm>
            <a:off x="12487016" y="7395247"/>
            <a:ext cx="640744" cy="427205"/>
            <a:chOff x="6395908" y="3873073"/>
            <a:chExt cx="320372" cy="213602"/>
          </a:xfrm>
        </p:grpSpPr>
        <p:sp>
          <p:nvSpPr>
            <p:cNvPr id="13153" name="Google Shape;13153;p7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4" name="Google Shape;13154;p7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5" name="Google Shape;13155;p7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6" name="Google Shape;13156;p7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7" name="Google Shape;13157;p7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8" name="Google Shape;13158;p7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9" name="Google Shape;13159;p7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0" name="Google Shape;13160;p7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1" name="Google Shape;13161;p7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2" name="Google Shape;13162;p7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63" name="Google Shape;13163;p75"/>
          <p:cNvGrpSpPr/>
          <p:nvPr/>
        </p:nvGrpSpPr>
        <p:grpSpPr>
          <a:xfrm>
            <a:off x="14525780" y="7254732"/>
            <a:ext cx="714277" cy="704035"/>
            <a:chOff x="7415290" y="3802816"/>
            <a:chExt cx="357138" cy="352018"/>
          </a:xfrm>
        </p:grpSpPr>
        <p:sp>
          <p:nvSpPr>
            <p:cNvPr id="13164" name="Google Shape;13164;p7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5" name="Google Shape;13165;p7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6" name="Google Shape;13166;p7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7" name="Google Shape;13167;p7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8" name="Google Shape;13168;p7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9" name="Google Shape;13169;p7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0" name="Google Shape;13170;p7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1" name="Google Shape;13171;p7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72" name="Google Shape;13172;p75"/>
          <p:cNvGrpSpPr/>
          <p:nvPr/>
        </p:nvGrpSpPr>
        <p:grpSpPr>
          <a:xfrm>
            <a:off x="13474625" y="7315925"/>
            <a:ext cx="710460" cy="586802"/>
            <a:chOff x="6889712" y="3833413"/>
            <a:chExt cx="355230" cy="293401"/>
          </a:xfrm>
        </p:grpSpPr>
        <p:sp>
          <p:nvSpPr>
            <p:cNvPr id="13173" name="Google Shape;13173;p7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4" name="Google Shape;13174;p7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5" name="Google Shape;13175;p7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6" name="Google Shape;13176;p7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7" name="Google Shape;13177;p7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78" name="Google Shape;13178;p75"/>
          <p:cNvGrpSpPr/>
          <p:nvPr/>
        </p:nvGrpSpPr>
        <p:grpSpPr>
          <a:xfrm>
            <a:off x="15414304" y="7320841"/>
            <a:ext cx="564636" cy="674337"/>
            <a:chOff x="1635875" y="237775"/>
            <a:chExt cx="4370250" cy="5219325"/>
          </a:xfrm>
        </p:grpSpPr>
        <p:sp>
          <p:nvSpPr>
            <p:cNvPr id="13179" name="Google Shape;13179;p7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0" name="Google Shape;13180;p7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181" name="Google Shape;13181;p75"/>
          <p:cNvGrpSpPr/>
          <p:nvPr/>
        </p:nvGrpSpPr>
        <p:grpSpPr>
          <a:xfrm>
            <a:off x="6207927" y="6371380"/>
            <a:ext cx="595771" cy="675157"/>
            <a:chOff x="3103963" y="3361140"/>
            <a:chExt cx="297886" cy="337578"/>
          </a:xfrm>
        </p:grpSpPr>
        <p:sp>
          <p:nvSpPr>
            <p:cNvPr id="13182" name="Google Shape;13182;p7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3" name="Google Shape;13183;p7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4" name="Google Shape;13184;p7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5" name="Google Shape;13185;p7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6" name="Google Shape;13186;p7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7" name="Google Shape;13187;p7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8" name="Google Shape;13188;p7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89" name="Google Shape;13189;p7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0" name="Google Shape;13190;p7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1" name="Google Shape;13191;p7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2" name="Google Shape;13192;p7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3" name="Google Shape;13193;p7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4" name="Google Shape;13194;p7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5" name="Google Shape;13195;p7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6" name="Google Shape;13196;p7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7" name="Google Shape;13197;p7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8" name="Google Shape;13198;p7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99" name="Google Shape;13199;p7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0" name="Google Shape;13200;p7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1" name="Google Shape;13201;p7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2" name="Google Shape;13202;p7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3" name="Google Shape;13203;p7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4" name="Google Shape;13204;p7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5" name="Google Shape;13205;p7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06" name="Google Shape;13206;p75"/>
          <p:cNvGrpSpPr/>
          <p:nvPr/>
        </p:nvGrpSpPr>
        <p:grpSpPr>
          <a:xfrm>
            <a:off x="5335643" y="6371317"/>
            <a:ext cx="546092" cy="675602"/>
            <a:chOff x="2667821" y="3361108"/>
            <a:chExt cx="273046" cy="337801"/>
          </a:xfrm>
        </p:grpSpPr>
        <p:sp>
          <p:nvSpPr>
            <p:cNvPr id="13207" name="Google Shape;13207;p7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8" name="Google Shape;13208;p7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9" name="Google Shape;13209;p7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0" name="Google Shape;13210;p7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1" name="Google Shape;13211;p7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2" name="Google Shape;13212;p7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3" name="Google Shape;13213;p7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4" name="Google Shape;13214;p7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5" name="Google Shape;13215;p7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6" name="Google Shape;13216;p7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7" name="Google Shape;13217;p7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8" name="Google Shape;13218;p7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19" name="Google Shape;13219;p7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0" name="Google Shape;13220;p7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1" name="Google Shape;13221;p7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2" name="Google Shape;13222;p7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3" name="Google Shape;13223;p7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4" name="Google Shape;13224;p7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5" name="Google Shape;13225;p7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26" name="Google Shape;13226;p75"/>
          <p:cNvGrpSpPr/>
          <p:nvPr/>
        </p:nvGrpSpPr>
        <p:grpSpPr>
          <a:xfrm>
            <a:off x="4424938" y="6369726"/>
            <a:ext cx="565429" cy="677319"/>
            <a:chOff x="2212469" y="3360313"/>
            <a:chExt cx="282715" cy="338660"/>
          </a:xfrm>
        </p:grpSpPr>
        <p:sp>
          <p:nvSpPr>
            <p:cNvPr id="13227" name="Google Shape;13227;p7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8" name="Google Shape;13228;p7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29" name="Google Shape;13229;p7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30" name="Google Shape;13230;p75"/>
          <p:cNvGrpSpPr/>
          <p:nvPr/>
        </p:nvGrpSpPr>
        <p:grpSpPr>
          <a:xfrm>
            <a:off x="3537642" y="6371317"/>
            <a:ext cx="557478" cy="678146"/>
            <a:chOff x="1768821" y="3361108"/>
            <a:chExt cx="278739" cy="339073"/>
          </a:xfrm>
        </p:grpSpPr>
        <p:sp>
          <p:nvSpPr>
            <p:cNvPr id="13231" name="Google Shape;13231;p7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2" name="Google Shape;13232;p7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3" name="Google Shape;13233;p7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4" name="Google Shape;13234;p7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5" name="Google Shape;13235;p7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6" name="Google Shape;13236;p7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7" name="Google Shape;13237;p7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8" name="Google Shape;13238;p7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9" name="Google Shape;13239;p7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0" name="Google Shape;13240;p7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1" name="Google Shape;13241;p7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42" name="Google Shape;13242;p75"/>
          <p:cNvGrpSpPr/>
          <p:nvPr/>
        </p:nvGrpSpPr>
        <p:grpSpPr>
          <a:xfrm>
            <a:off x="10675766" y="6322846"/>
            <a:ext cx="614282" cy="753651"/>
            <a:chOff x="5337883" y="3336873"/>
            <a:chExt cx="307141" cy="376826"/>
          </a:xfrm>
        </p:grpSpPr>
        <p:sp>
          <p:nvSpPr>
            <p:cNvPr id="13243" name="Google Shape;13243;p7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4" name="Google Shape;13244;p7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45" name="Google Shape;13245;p75"/>
          <p:cNvGrpSpPr/>
          <p:nvPr/>
        </p:nvGrpSpPr>
        <p:grpSpPr>
          <a:xfrm>
            <a:off x="9767670" y="6323609"/>
            <a:ext cx="646850" cy="755114"/>
            <a:chOff x="4883835" y="3337255"/>
            <a:chExt cx="323425" cy="377557"/>
          </a:xfrm>
        </p:grpSpPr>
        <p:sp>
          <p:nvSpPr>
            <p:cNvPr id="13246" name="Google Shape;13246;p7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7" name="Google Shape;13247;p7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48" name="Google Shape;13248;p7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49" name="Google Shape;13249;p75"/>
          <p:cNvGrpSpPr/>
          <p:nvPr/>
        </p:nvGrpSpPr>
        <p:grpSpPr>
          <a:xfrm>
            <a:off x="12386620" y="6463678"/>
            <a:ext cx="705180" cy="474976"/>
            <a:chOff x="6193310" y="3407289"/>
            <a:chExt cx="352590" cy="237488"/>
          </a:xfrm>
        </p:grpSpPr>
        <p:sp>
          <p:nvSpPr>
            <p:cNvPr id="13250" name="Google Shape;13250;p7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1" name="Google Shape;13251;p7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2" name="Google Shape;13252;p7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3" name="Google Shape;13253;p7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4" name="Google Shape;13254;p7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55" name="Google Shape;13255;p75"/>
          <p:cNvGrpSpPr/>
          <p:nvPr/>
        </p:nvGrpSpPr>
        <p:grpSpPr>
          <a:xfrm>
            <a:off x="13274234" y="6444786"/>
            <a:ext cx="707470" cy="509007"/>
            <a:chOff x="6637117" y="3397843"/>
            <a:chExt cx="353735" cy="254504"/>
          </a:xfrm>
        </p:grpSpPr>
        <p:sp>
          <p:nvSpPr>
            <p:cNvPr id="13256" name="Google Shape;13256;p7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7" name="Google Shape;13257;p7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8" name="Google Shape;13258;p7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59" name="Google Shape;13259;p7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0" name="Google Shape;13260;p7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1" name="Google Shape;13261;p7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62" name="Google Shape;13262;p75"/>
          <p:cNvGrpSpPr/>
          <p:nvPr/>
        </p:nvGrpSpPr>
        <p:grpSpPr>
          <a:xfrm>
            <a:off x="14151989" y="6348163"/>
            <a:ext cx="721274" cy="704672"/>
            <a:chOff x="7075994" y="3349531"/>
            <a:chExt cx="360637" cy="352336"/>
          </a:xfrm>
        </p:grpSpPr>
        <p:sp>
          <p:nvSpPr>
            <p:cNvPr id="13263" name="Google Shape;13263;p7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4" name="Google Shape;13264;p7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5" name="Google Shape;13265;p7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6" name="Google Shape;13266;p7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7" name="Google Shape;13267;p7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8" name="Google Shape;13268;p7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9" name="Google Shape;13269;p7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70" name="Google Shape;13270;p75"/>
          <p:cNvGrpSpPr/>
          <p:nvPr/>
        </p:nvGrpSpPr>
        <p:grpSpPr>
          <a:xfrm>
            <a:off x="15303966" y="6347463"/>
            <a:ext cx="214366" cy="704799"/>
            <a:chOff x="7651983" y="3349181"/>
            <a:chExt cx="107183" cy="352399"/>
          </a:xfrm>
        </p:grpSpPr>
        <p:sp>
          <p:nvSpPr>
            <p:cNvPr id="13271" name="Google Shape;13271;p7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2" name="Google Shape;13272;p7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73" name="Google Shape;13273;p75"/>
          <p:cNvGrpSpPr/>
          <p:nvPr/>
        </p:nvGrpSpPr>
        <p:grpSpPr>
          <a:xfrm>
            <a:off x="15946936" y="6413745"/>
            <a:ext cx="705180" cy="574144"/>
            <a:chOff x="7973468" y="3382322"/>
            <a:chExt cx="352590" cy="287072"/>
          </a:xfrm>
        </p:grpSpPr>
        <p:sp>
          <p:nvSpPr>
            <p:cNvPr id="13274" name="Google Shape;13274;p7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5" name="Google Shape;13275;p7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6" name="Google Shape;13276;p7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7" name="Google Shape;13277;p7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8" name="Google Shape;13278;p7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79" name="Google Shape;13279;p7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0" name="Google Shape;13280;p7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1" name="Google Shape;13281;p7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2" name="Google Shape;13282;p7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3" name="Google Shape;13283;p7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4" name="Google Shape;13284;p7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85" name="Google Shape;13285;p7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286" name="Google Shape;13286;p75"/>
          <p:cNvSpPr txBox="1"/>
          <p:nvPr/>
        </p:nvSpPr>
        <p:spPr>
          <a:xfrm>
            <a:off x="1699350"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Creative Process Icons</a:t>
            </a:r>
            <a:endParaRPr sz="4800">
              <a:solidFill>
                <a:srgbClr val="FFFFFF"/>
              </a:solidFill>
            </a:endParaRPr>
          </a:p>
        </p:txBody>
      </p:sp>
      <p:sp>
        <p:nvSpPr>
          <p:cNvPr id="13287" name="Google Shape;13287;p75"/>
          <p:cNvSpPr txBox="1"/>
          <p:nvPr/>
        </p:nvSpPr>
        <p:spPr>
          <a:xfrm>
            <a:off x="9716800"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Performing Arts Icons</a:t>
            </a:r>
            <a:endParaRPr sz="48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91" name="Shape 13291"/>
        <p:cNvGrpSpPr/>
        <p:nvPr/>
      </p:nvGrpSpPr>
      <p:grpSpPr>
        <a:xfrm>
          <a:off x="0" y="0"/>
          <a:ext cx="0" cy="0"/>
          <a:chOff x="0" y="0"/>
          <a:chExt cx="0" cy="0"/>
        </a:xfrm>
      </p:grpSpPr>
      <p:grpSp>
        <p:nvGrpSpPr>
          <p:cNvPr id="13292" name="Google Shape;13292;p76"/>
          <p:cNvGrpSpPr/>
          <p:nvPr/>
        </p:nvGrpSpPr>
        <p:grpSpPr>
          <a:xfrm>
            <a:off x="1643616" y="3153716"/>
            <a:ext cx="695744" cy="694976"/>
            <a:chOff x="849677" y="1500658"/>
            <a:chExt cx="347872" cy="347488"/>
          </a:xfrm>
        </p:grpSpPr>
        <p:sp>
          <p:nvSpPr>
            <p:cNvPr id="13293" name="Google Shape;13293;p7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4" name="Google Shape;13294;p7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5" name="Google Shape;13295;p7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6" name="Google Shape;13296;p7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7" name="Google Shape;13297;p7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8" name="Google Shape;13298;p7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99" name="Google Shape;13299;p76"/>
          <p:cNvGrpSpPr/>
          <p:nvPr/>
        </p:nvGrpSpPr>
        <p:grpSpPr>
          <a:xfrm>
            <a:off x="2775968" y="3153716"/>
            <a:ext cx="631744" cy="694976"/>
            <a:chOff x="1415853" y="1500658"/>
            <a:chExt cx="315872" cy="347488"/>
          </a:xfrm>
        </p:grpSpPr>
        <p:sp>
          <p:nvSpPr>
            <p:cNvPr id="13300" name="Google Shape;13300;p7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1" name="Google Shape;13301;p7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2" name="Google Shape;13302;p7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3" name="Google Shape;13303;p7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04" name="Google Shape;13304;p76"/>
          <p:cNvGrpSpPr/>
          <p:nvPr/>
        </p:nvGrpSpPr>
        <p:grpSpPr>
          <a:xfrm>
            <a:off x="9339040" y="3153716"/>
            <a:ext cx="695040" cy="694208"/>
            <a:chOff x="4697389" y="1500658"/>
            <a:chExt cx="347520" cy="347104"/>
          </a:xfrm>
        </p:grpSpPr>
        <p:sp>
          <p:nvSpPr>
            <p:cNvPr id="13305" name="Google Shape;13305;p7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6" name="Google Shape;13306;p7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07" name="Google Shape;13307;p7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08" name="Google Shape;13308;p76"/>
          <p:cNvGrpSpPr/>
          <p:nvPr/>
        </p:nvGrpSpPr>
        <p:grpSpPr>
          <a:xfrm>
            <a:off x="7151328" y="4082292"/>
            <a:ext cx="695040" cy="707520"/>
            <a:chOff x="3603533" y="1964946"/>
            <a:chExt cx="347520" cy="353760"/>
          </a:xfrm>
        </p:grpSpPr>
        <p:sp>
          <p:nvSpPr>
            <p:cNvPr id="13309" name="Google Shape;13309;p7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0" name="Google Shape;13310;p7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1" name="Google Shape;13311;p7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12" name="Google Shape;13312;p76"/>
          <p:cNvGrpSpPr/>
          <p:nvPr/>
        </p:nvGrpSpPr>
        <p:grpSpPr>
          <a:xfrm>
            <a:off x="3845792" y="4081076"/>
            <a:ext cx="715584" cy="704896"/>
            <a:chOff x="1950765" y="1964338"/>
            <a:chExt cx="357792" cy="352448"/>
          </a:xfrm>
        </p:grpSpPr>
        <p:sp>
          <p:nvSpPr>
            <p:cNvPr id="13313" name="Google Shape;13313;p7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4" name="Google Shape;13314;p7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5" name="Google Shape;13315;p7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6" name="Google Shape;13316;p7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17" name="Google Shape;13317;p76"/>
          <p:cNvGrpSpPr/>
          <p:nvPr/>
        </p:nvGrpSpPr>
        <p:grpSpPr>
          <a:xfrm>
            <a:off x="14815520" y="4081780"/>
            <a:ext cx="735424" cy="706496"/>
            <a:chOff x="7435629" y="1964690"/>
            <a:chExt cx="367712" cy="353248"/>
          </a:xfrm>
        </p:grpSpPr>
        <p:sp>
          <p:nvSpPr>
            <p:cNvPr id="13318" name="Google Shape;13318;p7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19" name="Google Shape;13319;p7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0" name="Google Shape;13320;p7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1" name="Google Shape;13321;p7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22" name="Google Shape;13322;p76"/>
          <p:cNvGrpSpPr/>
          <p:nvPr/>
        </p:nvGrpSpPr>
        <p:grpSpPr>
          <a:xfrm>
            <a:off x="4969760" y="4082484"/>
            <a:ext cx="666048" cy="705792"/>
            <a:chOff x="2512749" y="1965042"/>
            <a:chExt cx="333024" cy="352896"/>
          </a:xfrm>
        </p:grpSpPr>
        <p:sp>
          <p:nvSpPr>
            <p:cNvPr id="13323" name="Google Shape;13323;p7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4" name="Google Shape;13324;p7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5" name="Google Shape;13325;p7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6" name="Google Shape;13326;p7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7" name="Google Shape;13327;p7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28" name="Google Shape;13328;p76"/>
          <p:cNvGrpSpPr/>
          <p:nvPr/>
        </p:nvGrpSpPr>
        <p:grpSpPr>
          <a:xfrm>
            <a:off x="2740896" y="4115956"/>
            <a:ext cx="731584" cy="670784"/>
            <a:chOff x="1398317" y="1981778"/>
            <a:chExt cx="365792" cy="335392"/>
          </a:xfrm>
        </p:grpSpPr>
        <p:sp>
          <p:nvSpPr>
            <p:cNvPr id="13329" name="Google Shape;13329;p7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0" name="Google Shape;13330;p7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1" name="Google Shape;13331;p7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2" name="Google Shape;13332;p7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3" name="Google Shape;13333;p7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4" name="Google Shape;13334;p7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35" name="Google Shape;13335;p76"/>
          <p:cNvGrpSpPr/>
          <p:nvPr/>
        </p:nvGrpSpPr>
        <p:grpSpPr>
          <a:xfrm>
            <a:off x="6048736" y="4159540"/>
            <a:ext cx="707200" cy="629504"/>
            <a:chOff x="3052237" y="2003570"/>
            <a:chExt cx="353600" cy="314752"/>
          </a:xfrm>
        </p:grpSpPr>
        <p:sp>
          <p:nvSpPr>
            <p:cNvPr id="13336" name="Google Shape;13336;p7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7" name="Google Shape;13337;p7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38" name="Google Shape;13338;p7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39" name="Google Shape;13339;p76"/>
          <p:cNvGrpSpPr/>
          <p:nvPr/>
        </p:nvGrpSpPr>
        <p:grpSpPr>
          <a:xfrm>
            <a:off x="2752288" y="6068532"/>
            <a:ext cx="736192" cy="447936"/>
            <a:chOff x="1404013" y="2958066"/>
            <a:chExt cx="368096" cy="223968"/>
          </a:xfrm>
        </p:grpSpPr>
        <p:sp>
          <p:nvSpPr>
            <p:cNvPr id="13340" name="Google Shape;13340;p7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1" name="Google Shape;13341;p7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342" name="Google Shape;13342;p76"/>
          <p:cNvSpPr/>
          <p:nvPr/>
        </p:nvSpPr>
        <p:spPr>
          <a:xfrm>
            <a:off x="8239456" y="5925108"/>
            <a:ext cx="735424" cy="73536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3" name="Google Shape;13343;p76"/>
          <p:cNvSpPr/>
          <p:nvPr/>
        </p:nvSpPr>
        <p:spPr>
          <a:xfrm>
            <a:off x="1704544" y="5924980"/>
            <a:ext cx="647040" cy="73472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344" name="Google Shape;13344;p76"/>
          <p:cNvGrpSpPr/>
          <p:nvPr/>
        </p:nvGrpSpPr>
        <p:grpSpPr>
          <a:xfrm>
            <a:off x="3846560" y="5922804"/>
            <a:ext cx="740736" cy="734656"/>
            <a:chOff x="1951149" y="2885202"/>
            <a:chExt cx="370368" cy="367328"/>
          </a:xfrm>
        </p:grpSpPr>
        <p:sp>
          <p:nvSpPr>
            <p:cNvPr id="13345" name="Google Shape;13345;p7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6" name="Google Shape;13346;p7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47" name="Google Shape;13347;p7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48" name="Google Shape;13348;p76"/>
          <p:cNvGrpSpPr/>
          <p:nvPr/>
        </p:nvGrpSpPr>
        <p:grpSpPr>
          <a:xfrm>
            <a:off x="4947616" y="5964724"/>
            <a:ext cx="734656" cy="654592"/>
            <a:chOff x="2501677" y="2906162"/>
            <a:chExt cx="367328" cy="327296"/>
          </a:xfrm>
        </p:grpSpPr>
        <p:sp>
          <p:nvSpPr>
            <p:cNvPr id="13349" name="Google Shape;13349;p7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0" name="Google Shape;13350;p7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1" name="Google Shape;13351;p7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352" name="Google Shape;13352;p76"/>
          <p:cNvSpPr/>
          <p:nvPr/>
        </p:nvSpPr>
        <p:spPr>
          <a:xfrm>
            <a:off x="7139936" y="6011188"/>
            <a:ext cx="737664" cy="5632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353" name="Google Shape;13353;p76"/>
          <p:cNvGrpSpPr/>
          <p:nvPr/>
        </p:nvGrpSpPr>
        <p:grpSpPr>
          <a:xfrm>
            <a:off x="6044896" y="5939828"/>
            <a:ext cx="735424" cy="708480"/>
            <a:chOff x="3050317" y="2893714"/>
            <a:chExt cx="367712" cy="354240"/>
          </a:xfrm>
        </p:grpSpPr>
        <p:sp>
          <p:nvSpPr>
            <p:cNvPr id="13354" name="Google Shape;13354;p7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5" name="Google Shape;13355;p7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356" name="Google Shape;13356;p76"/>
          <p:cNvSpPr/>
          <p:nvPr/>
        </p:nvSpPr>
        <p:spPr>
          <a:xfrm>
            <a:off x="9333728" y="5921268"/>
            <a:ext cx="740736" cy="736192"/>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7" name="Google Shape;13357;p76"/>
          <p:cNvSpPr/>
          <p:nvPr/>
        </p:nvSpPr>
        <p:spPr>
          <a:xfrm>
            <a:off x="16037024" y="5924980"/>
            <a:ext cx="506816" cy="73248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358" name="Google Shape;13358;p76"/>
          <p:cNvGrpSpPr/>
          <p:nvPr/>
        </p:nvGrpSpPr>
        <p:grpSpPr>
          <a:xfrm>
            <a:off x="15006816" y="5925108"/>
            <a:ext cx="370368" cy="734592"/>
            <a:chOff x="7531277" y="2886354"/>
            <a:chExt cx="185184" cy="367296"/>
          </a:xfrm>
        </p:grpSpPr>
        <p:sp>
          <p:nvSpPr>
            <p:cNvPr id="13359" name="Google Shape;13359;p7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0" name="Google Shape;13360;p7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1" name="Google Shape;13361;p7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62" name="Google Shape;13362;p76"/>
          <p:cNvGrpSpPr/>
          <p:nvPr/>
        </p:nvGrpSpPr>
        <p:grpSpPr>
          <a:xfrm>
            <a:off x="13797536" y="5925876"/>
            <a:ext cx="594368" cy="734592"/>
            <a:chOff x="6926637" y="2886738"/>
            <a:chExt cx="297184" cy="367296"/>
          </a:xfrm>
        </p:grpSpPr>
        <p:sp>
          <p:nvSpPr>
            <p:cNvPr id="13363" name="Google Shape;13363;p7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4" name="Google Shape;13364;p7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5" name="Google Shape;13365;p7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366" name="Google Shape;13366;p76"/>
          <p:cNvSpPr/>
          <p:nvPr/>
        </p:nvSpPr>
        <p:spPr>
          <a:xfrm>
            <a:off x="10455392" y="5924340"/>
            <a:ext cx="692736" cy="736128"/>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67" name="Google Shape;13367;p76"/>
          <p:cNvSpPr/>
          <p:nvPr/>
        </p:nvSpPr>
        <p:spPr>
          <a:xfrm>
            <a:off x="11612832" y="5925748"/>
            <a:ext cx="578432" cy="737024"/>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368" name="Google Shape;13368;p76"/>
          <p:cNvGrpSpPr/>
          <p:nvPr/>
        </p:nvGrpSpPr>
        <p:grpSpPr>
          <a:xfrm>
            <a:off x="12625568" y="5925108"/>
            <a:ext cx="740736" cy="736128"/>
            <a:chOff x="6340653" y="2886354"/>
            <a:chExt cx="370368" cy="368064"/>
          </a:xfrm>
        </p:grpSpPr>
        <p:sp>
          <p:nvSpPr>
            <p:cNvPr id="13369" name="Google Shape;13369;p7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0" name="Google Shape;13370;p7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1" name="Google Shape;13371;p7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2" name="Google Shape;13372;p7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3" name="Google Shape;13373;p7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4" name="Google Shape;13374;p7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75" name="Google Shape;13375;p76"/>
          <p:cNvGrpSpPr/>
          <p:nvPr/>
        </p:nvGrpSpPr>
        <p:grpSpPr>
          <a:xfrm>
            <a:off x="10437856" y="4115252"/>
            <a:ext cx="709504" cy="673024"/>
            <a:chOff x="5246797" y="1981426"/>
            <a:chExt cx="354752" cy="336512"/>
          </a:xfrm>
        </p:grpSpPr>
        <p:sp>
          <p:nvSpPr>
            <p:cNvPr id="13376" name="Google Shape;13376;p7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77" name="Google Shape;13377;p7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78" name="Google Shape;13378;p76"/>
          <p:cNvGrpSpPr/>
          <p:nvPr/>
        </p:nvGrpSpPr>
        <p:grpSpPr>
          <a:xfrm>
            <a:off x="8241760" y="4356532"/>
            <a:ext cx="710272" cy="432512"/>
            <a:chOff x="4148749" y="2102066"/>
            <a:chExt cx="355136" cy="216256"/>
          </a:xfrm>
        </p:grpSpPr>
        <p:sp>
          <p:nvSpPr>
            <p:cNvPr id="13379" name="Google Shape;13379;p7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0" name="Google Shape;13380;p7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81" name="Google Shape;13381;p76"/>
          <p:cNvGrpSpPr/>
          <p:nvPr/>
        </p:nvGrpSpPr>
        <p:grpSpPr>
          <a:xfrm>
            <a:off x="11533600" y="4155252"/>
            <a:ext cx="709504" cy="630720"/>
            <a:chOff x="5794669" y="2001426"/>
            <a:chExt cx="354752" cy="315360"/>
          </a:xfrm>
        </p:grpSpPr>
        <p:sp>
          <p:nvSpPr>
            <p:cNvPr id="13382" name="Google Shape;13382;p7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3" name="Google Shape;13383;p7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84" name="Google Shape;13384;p76"/>
          <p:cNvGrpSpPr/>
          <p:nvPr/>
        </p:nvGrpSpPr>
        <p:grpSpPr>
          <a:xfrm>
            <a:off x="12634720" y="4212084"/>
            <a:ext cx="705664" cy="578432"/>
            <a:chOff x="6345229" y="2029842"/>
            <a:chExt cx="352832" cy="289216"/>
          </a:xfrm>
        </p:grpSpPr>
        <p:sp>
          <p:nvSpPr>
            <p:cNvPr id="13385" name="Google Shape;13385;p7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6" name="Google Shape;13386;p7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87" name="Google Shape;13387;p76"/>
          <p:cNvGrpSpPr/>
          <p:nvPr/>
        </p:nvGrpSpPr>
        <p:grpSpPr>
          <a:xfrm>
            <a:off x="9339040" y="4225076"/>
            <a:ext cx="709504" cy="563968"/>
            <a:chOff x="4697389" y="2036338"/>
            <a:chExt cx="354752" cy="281984"/>
          </a:xfrm>
        </p:grpSpPr>
        <p:sp>
          <p:nvSpPr>
            <p:cNvPr id="13388" name="Google Shape;13388;p7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9" name="Google Shape;13389;p7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90" name="Google Shape;13390;p76"/>
          <p:cNvGrpSpPr/>
          <p:nvPr/>
        </p:nvGrpSpPr>
        <p:grpSpPr>
          <a:xfrm>
            <a:off x="2752288" y="5001908"/>
            <a:ext cx="707200" cy="709888"/>
            <a:chOff x="1404013" y="2424754"/>
            <a:chExt cx="353600" cy="354944"/>
          </a:xfrm>
        </p:grpSpPr>
        <p:sp>
          <p:nvSpPr>
            <p:cNvPr id="13391" name="Google Shape;13391;p7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2" name="Google Shape;13392;p7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3" name="Google Shape;13393;p7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4" name="Google Shape;13394;p7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5" name="Google Shape;13395;p7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96" name="Google Shape;13396;p76"/>
          <p:cNvGrpSpPr/>
          <p:nvPr/>
        </p:nvGrpSpPr>
        <p:grpSpPr>
          <a:xfrm>
            <a:off x="1652768" y="5008948"/>
            <a:ext cx="710208" cy="702080"/>
            <a:chOff x="854253" y="2428274"/>
            <a:chExt cx="355104" cy="351040"/>
          </a:xfrm>
        </p:grpSpPr>
        <p:sp>
          <p:nvSpPr>
            <p:cNvPr id="13397" name="Google Shape;13397;p7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98" name="Google Shape;13398;p7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99" name="Google Shape;13399;p76"/>
          <p:cNvGrpSpPr/>
          <p:nvPr/>
        </p:nvGrpSpPr>
        <p:grpSpPr>
          <a:xfrm>
            <a:off x="13738080" y="5034292"/>
            <a:ext cx="709504" cy="551808"/>
            <a:chOff x="6896909" y="2440946"/>
            <a:chExt cx="354752" cy="275904"/>
          </a:xfrm>
        </p:grpSpPr>
        <p:sp>
          <p:nvSpPr>
            <p:cNvPr id="13400" name="Google Shape;13400;p7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1" name="Google Shape;13401;p7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402" name="Google Shape;13402;p76"/>
          <p:cNvSpPr/>
          <p:nvPr/>
        </p:nvSpPr>
        <p:spPr>
          <a:xfrm>
            <a:off x="12639264" y="5049908"/>
            <a:ext cx="709504" cy="660352"/>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403" name="Google Shape;13403;p76"/>
          <p:cNvGrpSpPr/>
          <p:nvPr/>
        </p:nvGrpSpPr>
        <p:grpSpPr>
          <a:xfrm>
            <a:off x="10474400" y="5001908"/>
            <a:ext cx="643968" cy="709120"/>
            <a:chOff x="5265069" y="2424754"/>
            <a:chExt cx="321984" cy="354560"/>
          </a:xfrm>
        </p:grpSpPr>
        <p:sp>
          <p:nvSpPr>
            <p:cNvPr id="13404" name="Google Shape;13404;p7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5" name="Google Shape;13405;p7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06" name="Google Shape;13406;p76"/>
          <p:cNvGrpSpPr/>
          <p:nvPr/>
        </p:nvGrpSpPr>
        <p:grpSpPr>
          <a:xfrm>
            <a:off x="8245600" y="5085940"/>
            <a:ext cx="710208" cy="519168"/>
            <a:chOff x="4150669" y="2466770"/>
            <a:chExt cx="355104" cy="259584"/>
          </a:xfrm>
        </p:grpSpPr>
        <p:sp>
          <p:nvSpPr>
            <p:cNvPr id="13407" name="Google Shape;13407;p7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8" name="Google Shape;13408;p7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09" name="Google Shape;13409;p7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0" name="Google Shape;13410;p7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11" name="Google Shape;13411;p76"/>
          <p:cNvGrpSpPr/>
          <p:nvPr/>
        </p:nvGrpSpPr>
        <p:grpSpPr>
          <a:xfrm>
            <a:off x="9343648" y="5002292"/>
            <a:ext cx="708672" cy="707968"/>
            <a:chOff x="4699693" y="2424946"/>
            <a:chExt cx="354336" cy="353984"/>
          </a:xfrm>
        </p:grpSpPr>
        <p:sp>
          <p:nvSpPr>
            <p:cNvPr id="13412" name="Google Shape;13412;p7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3" name="Google Shape;13413;p7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414" name="Google Shape;13414;p76"/>
          <p:cNvSpPr/>
          <p:nvPr/>
        </p:nvSpPr>
        <p:spPr>
          <a:xfrm>
            <a:off x="11564064" y="5001588"/>
            <a:ext cx="663040" cy="70944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5" name="Google Shape;13415;p76"/>
          <p:cNvSpPr/>
          <p:nvPr/>
        </p:nvSpPr>
        <p:spPr>
          <a:xfrm>
            <a:off x="6047968" y="5079476"/>
            <a:ext cx="711040" cy="631552"/>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416" name="Google Shape;13416;p76"/>
          <p:cNvGrpSpPr/>
          <p:nvPr/>
        </p:nvGrpSpPr>
        <p:grpSpPr>
          <a:xfrm>
            <a:off x="3850336" y="5256884"/>
            <a:ext cx="710272" cy="454144"/>
            <a:chOff x="1953037" y="2552242"/>
            <a:chExt cx="355136" cy="227072"/>
          </a:xfrm>
        </p:grpSpPr>
        <p:sp>
          <p:nvSpPr>
            <p:cNvPr id="13417" name="Google Shape;13417;p7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8" name="Google Shape;13418;p7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419" name="Google Shape;13419;p76"/>
          <p:cNvSpPr/>
          <p:nvPr/>
        </p:nvSpPr>
        <p:spPr>
          <a:xfrm>
            <a:off x="7152096" y="5000692"/>
            <a:ext cx="696512" cy="708032"/>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420" name="Google Shape;13420;p76"/>
          <p:cNvGrpSpPr/>
          <p:nvPr/>
        </p:nvGrpSpPr>
        <p:grpSpPr>
          <a:xfrm>
            <a:off x="4946144" y="5206836"/>
            <a:ext cx="710208" cy="501888"/>
            <a:chOff x="2500941" y="2527218"/>
            <a:chExt cx="355104" cy="250944"/>
          </a:xfrm>
        </p:grpSpPr>
        <p:sp>
          <p:nvSpPr>
            <p:cNvPr id="13421" name="Google Shape;13421;p7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2" name="Google Shape;13422;p7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3" name="Google Shape;13423;p7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4" name="Google Shape;13424;p7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5" name="Google Shape;13425;p7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426" name="Google Shape;13426;p76"/>
          <p:cNvSpPr/>
          <p:nvPr/>
        </p:nvSpPr>
        <p:spPr>
          <a:xfrm>
            <a:off x="14839136" y="5150964"/>
            <a:ext cx="710272" cy="563904"/>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427" name="Google Shape;13427;p76"/>
          <p:cNvGrpSpPr/>
          <p:nvPr/>
        </p:nvGrpSpPr>
        <p:grpSpPr>
          <a:xfrm>
            <a:off x="15931872" y="5006644"/>
            <a:ext cx="712512" cy="703616"/>
            <a:chOff x="7993805" y="2427122"/>
            <a:chExt cx="356256" cy="351808"/>
          </a:xfrm>
        </p:grpSpPr>
        <p:sp>
          <p:nvSpPr>
            <p:cNvPr id="13428" name="Google Shape;13428;p7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9" name="Google Shape;13429;p7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0" name="Google Shape;13430;p7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31" name="Google Shape;13431;p76"/>
          <p:cNvGrpSpPr/>
          <p:nvPr/>
        </p:nvGrpSpPr>
        <p:grpSpPr>
          <a:xfrm>
            <a:off x="1701536" y="4082420"/>
            <a:ext cx="617280" cy="706624"/>
            <a:chOff x="878637" y="1965010"/>
            <a:chExt cx="308640" cy="353312"/>
          </a:xfrm>
        </p:grpSpPr>
        <p:sp>
          <p:nvSpPr>
            <p:cNvPr id="13432" name="Google Shape;13432;p7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3" name="Google Shape;13433;p7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4" name="Google Shape;13434;p7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35" name="Google Shape;13435;p76"/>
          <p:cNvGrpSpPr/>
          <p:nvPr/>
        </p:nvGrpSpPr>
        <p:grpSpPr>
          <a:xfrm>
            <a:off x="13736544" y="4081844"/>
            <a:ext cx="696512" cy="704896"/>
            <a:chOff x="6896141" y="1964722"/>
            <a:chExt cx="348256" cy="352448"/>
          </a:xfrm>
        </p:grpSpPr>
        <p:sp>
          <p:nvSpPr>
            <p:cNvPr id="13436" name="Google Shape;13436;p7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7" name="Google Shape;13437;p7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38" name="Google Shape;13438;p7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39" name="Google Shape;13439;p76"/>
          <p:cNvGrpSpPr/>
          <p:nvPr/>
        </p:nvGrpSpPr>
        <p:grpSpPr>
          <a:xfrm>
            <a:off x="15924256" y="4183156"/>
            <a:ext cx="710272" cy="606656"/>
            <a:chOff x="7989997" y="2015378"/>
            <a:chExt cx="355136" cy="303328"/>
          </a:xfrm>
        </p:grpSpPr>
        <p:sp>
          <p:nvSpPr>
            <p:cNvPr id="13440" name="Google Shape;13440;p7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1" name="Google Shape;13441;p7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2" name="Google Shape;13442;p7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43" name="Google Shape;13443;p76"/>
          <p:cNvGrpSpPr/>
          <p:nvPr/>
        </p:nvGrpSpPr>
        <p:grpSpPr>
          <a:xfrm>
            <a:off x="7140704" y="3171124"/>
            <a:ext cx="697280" cy="661568"/>
            <a:chOff x="3598221" y="1509362"/>
            <a:chExt cx="348640" cy="330784"/>
          </a:xfrm>
        </p:grpSpPr>
        <p:sp>
          <p:nvSpPr>
            <p:cNvPr id="13444" name="Google Shape;13444;p7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5" name="Google Shape;13445;p7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6" name="Google Shape;13446;p7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47" name="Google Shape;13447;p7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48" name="Google Shape;13448;p76"/>
          <p:cNvGrpSpPr/>
          <p:nvPr/>
        </p:nvGrpSpPr>
        <p:grpSpPr>
          <a:xfrm>
            <a:off x="10437856" y="3153716"/>
            <a:ext cx="695744" cy="694976"/>
            <a:chOff x="5246797" y="1500658"/>
            <a:chExt cx="347872" cy="347488"/>
          </a:xfrm>
        </p:grpSpPr>
        <p:sp>
          <p:nvSpPr>
            <p:cNvPr id="13449" name="Google Shape;13449;p7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0" name="Google Shape;13450;p7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1" name="Google Shape;13451;p7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2" name="Google Shape;13452;p7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53" name="Google Shape;13453;p76"/>
          <p:cNvGrpSpPr/>
          <p:nvPr/>
        </p:nvGrpSpPr>
        <p:grpSpPr>
          <a:xfrm>
            <a:off x="11537440" y="3153716"/>
            <a:ext cx="698048" cy="693504"/>
            <a:chOff x="5796589" y="1500658"/>
            <a:chExt cx="349024" cy="346752"/>
          </a:xfrm>
        </p:grpSpPr>
        <p:sp>
          <p:nvSpPr>
            <p:cNvPr id="13454" name="Google Shape;13454;p7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455" name="Google Shape;13455;p76"/>
            <p:cNvGrpSpPr/>
            <p:nvPr/>
          </p:nvGrpSpPr>
          <p:grpSpPr>
            <a:xfrm>
              <a:off x="5796589" y="1500658"/>
              <a:ext cx="349024" cy="346752"/>
              <a:chOff x="5796589" y="1500658"/>
              <a:chExt cx="349024" cy="346752"/>
            </a:xfrm>
          </p:grpSpPr>
          <p:sp>
            <p:nvSpPr>
              <p:cNvPr id="13456" name="Google Shape;13456;p7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7" name="Google Shape;13457;p7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8" name="Google Shape;13458;p7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9" name="Google Shape;13459;p7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3460" name="Google Shape;13460;p76"/>
          <p:cNvGrpSpPr/>
          <p:nvPr/>
        </p:nvGrpSpPr>
        <p:grpSpPr>
          <a:xfrm>
            <a:off x="13735008" y="3157556"/>
            <a:ext cx="697280" cy="686592"/>
            <a:chOff x="6895373" y="1502578"/>
            <a:chExt cx="348640" cy="343296"/>
          </a:xfrm>
        </p:grpSpPr>
        <p:sp>
          <p:nvSpPr>
            <p:cNvPr id="13461" name="Google Shape;13461;p7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2" name="Google Shape;13462;p7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3" name="Google Shape;13463;p7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64" name="Google Shape;13464;p76"/>
          <p:cNvGrpSpPr/>
          <p:nvPr/>
        </p:nvGrpSpPr>
        <p:grpSpPr>
          <a:xfrm>
            <a:off x="8239456" y="3163316"/>
            <a:ext cx="695808" cy="673984"/>
            <a:chOff x="4147597" y="1505458"/>
            <a:chExt cx="347904" cy="336992"/>
          </a:xfrm>
        </p:grpSpPr>
        <p:sp>
          <p:nvSpPr>
            <p:cNvPr id="13465" name="Google Shape;13465;p7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6" name="Google Shape;13466;p7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7" name="Google Shape;13467;p7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8" name="Google Shape;13468;p7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9" name="Google Shape;13469;p7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0" name="Google Shape;13470;p7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1" name="Google Shape;13471;p7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72" name="Google Shape;13472;p76"/>
          <p:cNvGrpSpPr/>
          <p:nvPr/>
        </p:nvGrpSpPr>
        <p:grpSpPr>
          <a:xfrm>
            <a:off x="4943072" y="3152180"/>
            <a:ext cx="694976" cy="696512"/>
            <a:chOff x="2499405" y="1499890"/>
            <a:chExt cx="347488" cy="348256"/>
          </a:xfrm>
        </p:grpSpPr>
        <p:sp>
          <p:nvSpPr>
            <p:cNvPr id="13473" name="Google Shape;13473;p7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4" name="Google Shape;13474;p7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5" name="Google Shape;13475;p7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6" name="Google Shape;13476;p7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77" name="Google Shape;13477;p7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78" name="Google Shape;13478;p76"/>
          <p:cNvGrpSpPr/>
          <p:nvPr/>
        </p:nvGrpSpPr>
        <p:grpSpPr>
          <a:xfrm>
            <a:off x="3857952" y="3153396"/>
            <a:ext cx="663040" cy="696064"/>
            <a:chOff x="1956845" y="1500498"/>
            <a:chExt cx="331520" cy="348032"/>
          </a:xfrm>
        </p:grpSpPr>
        <p:sp>
          <p:nvSpPr>
            <p:cNvPr id="13479" name="Google Shape;13479;p7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0" name="Google Shape;13480;p7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1" name="Google Shape;13481;p7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2" name="Google Shape;13482;p7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3" name="Google Shape;13483;p7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4" name="Google Shape;13484;p7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5" name="Google Shape;13485;p7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6" name="Google Shape;13486;p7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7" name="Google Shape;13487;p7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8" name="Google Shape;13488;p7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89" name="Google Shape;13489;p7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0" name="Google Shape;13490;p7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91" name="Google Shape;13491;p76"/>
          <p:cNvGrpSpPr/>
          <p:nvPr/>
        </p:nvGrpSpPr>
        <p:grpSpPr>
          <a:xfrm>
            <a:off x="12635488" y="3252148"/>
            <a:ext cx="697280" cy="501312"/>
            <a:chOff x="6345613" y="1549874"/>
            <a:chExt cx="348640" cy="250656"/>
          </a:xfrm>
        </p:grpSpPr>
        <p:sp>
          <p:nvSpPr>
            <p:cNvPr id="13492" name="Google Shape;13492;p7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3" name="Google Shape;13493;p7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4" name="Google Shape;13494;p7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5" name="Google Shape;13495;p7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6" name="Google Shape;13496;p7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7" name="Google Shape;13497;p7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98" name="Google Shape;13498;p76"/>
          <p:cNvGrpSpPr/>
          <p:nvPr/>
        </p:nvGrpSpPr>
        <p:grpSpPr>
          <a:xfrm>
            <a:off x="14833824" y="3166452"/>
            <a:ext cx="697280" cy="668544"/>
            <a:chOff x="7444781" y="1507026"/>
            <a:chExt cx="348640" cy="334272"/>
          </a:xfrm>
        </p:grpSpPr>
        <p:sp>
          <p:nvSpPr>
            <p:cNvPr id="13499" name="Google Shape;13499;p7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0" name="Google Shape;13500;p7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1" name="Google Shape;13501;p7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2" name="Google Shape;13502;p7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3" name="Google Shape;13503;p7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04" name="Google Shape;13504;p76"/>
          <p:cNvGrpSpPr/>
          <p:nvPr/>
        </p:nvGrpSpPr>
        <p:grpSpPr>
          <a:xfrm>
            <a:off x="15934944" y="3165876"/>
            <a:ext cx="695744" cy="669888"/>
            <a:chOff x="7995341" y="1506738"/>
            <a:chExt cx="347872" cy="334944"/>
          </a:xfrm>
        </p:grpSpPr>
        <p:sp>
          <p:nvSpPr>
            <p:cNvPr id="13505" name="Google Shape;13505;p7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6" name="Google Shape;13506;p7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7" name="Google Shape;13507;p7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8" name="Google Shape;13508;p7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9" name="Google Shape;13509;p7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0" name="Google Shape;13510;p7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11" name="Google Shape;13511;p76"/>
          <p:cNvGrpSpPr/>
          <p:nvPr/>
        </p:nvGrpSpPr>
        <p:grpSpPr>
          <a:xfrm>
            <a:off x="6040352" y="3198260"/>
            <a:ext cx="695744" cy="607808"/>
            <a:chOff x="3048045" y="1522930"/>
            <a:chExt cx="347872" cy="303904"/>
          </a:xfrm>
        </p:grpSpPr>
        <p:sp>
          <p:nvSpPr>
            <p:cNvPr id="13512" name="Google Shape;13512;p7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513" name="Google Shape;13513;p76"/>
            <p:cNvGrpSpPr/>
            <p:nvPr/>
          </p:nvGrpSpPr>
          <p:grpSpPr>
            <a:xfrm>
              <a:off x="3048045" y="1522930"/>
              <a:ext cx="347872" cy="303904"/>
              <a:chOff x="3048045" y="1522930"/>
              <a:chExt cx="347872" cy="303904"/>
            </a:xfrm>
          </p:grpSpPr>
          <p:sp>
            <p:nvSpPr>
              <p:cNvPr id="13514" name="Google Shape;13514;p7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5" name="Google Shape;13515;p7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3516" name="Google Shape;13516;p76"/>
          <p:cNvGrpSpPr/>
          <p:nvPr/>
        </p:nvGrpSpPr>
        <p:grpSpPr>
          <a:xfrm>
            <a:off x="2210528" y="6856244"/>
            <a:ext cx="627968" cy="717120"/>
            <a:chOff x="1133133" y="3351922"/>
            <a:chExt cx="313984" cy="358560"/>
          </a:xfrm>
        </p:grpSpPr>
        <p:sp>
          <p:nvSpPr>
            <p:cNvPr id="13517" name="Google Shape;13517;p7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8" name="Google Shape;13518;p7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19" name="Google Shape;13519;p7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0" name="Google Shape;13520;p7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1" name="Google Shape;13521;p7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2" name="Google Shape;13522;p7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3" name="Google Shape;13523;p7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4" name="Google Shape;13524;p7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5" name="Google Shape;13525;p7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6" name="Google Shape;13526;p7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7" name="Google Shape;13527;p7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8" name="Google Shape;13528;p7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29" name="Google Shape;13529;p7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0" name="Google Shape;13530;p7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1" name="Google Shape;13531;p7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2" name="Google Shape;13532;p7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533" name="Google Shape;13533;p76"/>
          <p:cNvSpPr/>
          <p:nvPr/>
        </p:nvSpPr>
        <p:spPr>
          <a:xfrm>
            <a:off x="3362656" y="6860084"/>
            <a:ext cx="525888" cy="70944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534" name="Google Shape;13534;p76"/>
          <p:cNvGrpSpPr/>
          <p:nvPr/>
        </p:nvGrpSpPr>
        <p:grpSpPr>
          <a:xfrm>
            <a:off x="5534368" y="6857588"/>
            <a:ext cx="576896" cy="714240"/>
            <a:chOff x="2795053" y="3352594"/>
            <a:chExt cx="288448" cy="357120"/>
          </a:xfrm>
        </p:grpSpPr>
        <p:sp>
          <p:nvSpPr>
            <p:cNvPr id="13535" name="Google Shape;13535;p7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6" name="Google Shape;13536;p7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7" name="Google Shape;13537;p7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8" name="Google Shape;13538;p7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9" name="Google Shape;13539;p7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0" name="Google Shape;13540;p7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1" name="Google Shape;13541;p7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2" name="Google Shape;13542;p7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3" name="Google Shape;13543;p7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44" name="Google Shape;13544;p76"/>
          <p:cNvGrpSpPr/>
          <p:nvPr/>
        </p:nvGrpSpPr>
        <p:grpSpPr>
          <a:xfrm>
            <a:off x="4417312" y="6858804"/>
            <a:ext cx="609664" cy="713024"/>
            <a:chOff x="2236525" y="3353202"/>
            <a:chExt cx="304832" cy="356512"/>
          </a:xfrm>
        </p:grpSpPr>
        <p:sp>
          <p:nvSpPr>
            <p:cNvPr id="13545" name="Google Shape;13545;p7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6" name="Google Shape;13546;p7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7" name="Google Shape;13547;p7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48" name="Google Shape;13548;p76"/>
          <p:cNvGrpSpPr/>
          <p:nvPr/>
        </p:nvGrpSpPr>
        <p:grpSpPr>
          <a:xfrm>
            <a:off x="7765536" y="6857780"/>
            <a:ext cx="513600" cy="714048"/>
            <a:chOff x="3910637" y="3352690"/>
            <a:chExt cx="256800" cy="357024"/>
          </a:xfrm>
        </p:grpSpPr>
        <p:sp>
          <p:nvSpPr>
            <p:cNvPr id="13549" name="Google Shape;13549;p7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0" name="Google Shape;13550;p7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1" name="Google Shape;13551;p7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52" name="Google Shape;13552;p76"/>
          <p:cNvGrpSpPr/>
          <p:nvPr/>
        </p:nvGrpSpPr>
        <p:grpSpPr>
          <a:xfrm>
            <a:off x="12057120" y="6856244"/>
            <a:ext cx="720128" cy="720192"/>
            <a:chOff x="6056429" y="3351922"/>
            <a:chExt cx="360064" cy="360096"/>
          </a:xfrm>
        </p:grpSpPr>
        <p:sp>
          <p:nvSpPr>
            <p:cNvPr id="13553" name="Google Shape;13553;p7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4" name="Google Shape;13554;p7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5" name="Google Shape;13555;p7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56" name="Google Shape;13556;p76"/>
          <p:cNvGrpSpPr/>
          <p:nvPr/>
        </p:nvGrpSpPr>
        <p:grpSpPr>
          <a:xfrm>
            <a:off x="13162016" y="6858548"/>
            <a:ext cx="714816" cy="714816"/>
            <a:chOff x="6608877" y="3353074"/>
            <a:chExt cx="357408" cy="357408"/>
          </a:xfrm>
        </p:grpSpPr>
        <p:sp>
          <p:nvSpPr>
            <p:cNvPr id="13557" name="Google Shape;13557;p7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8" name="Google Shape;13558;p7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59" name="Google Shape;13559;p7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0" name="Google Shape;13560;p7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1" name="Google Shape;13561;p7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2" name="Google Shape;13562;p7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3" name="Google Shape;13563;p7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564" name="Google Shape;13564;p76"/>
          <p:cNvSpPr/>
          <p:nvPr/>
        </p:nvSpPr>
        <p:spPr>
          <a:xfrm>
            <a:off x="15360352" y="6855476"/>
            <a:ext cx="714816" cy="714816"/>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5" name="Google Shape;13565;p76"/>
          <p:cNvSpPr/>
          <p:nvPr/>
        </p:nvSpPr>
        <p:spPr>
          <a:xfrm>
            <a:off x="8790432" y="6858548"/>
            <a:ext cx="663744" cy="715584"/>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566" name="Google Shape;13566;p76"/>
          <p:cNvGrpSpPr/>
          <p:nvPr/>
        </p:nvGrpSpPr>
        <p:grpSpPr>
          <a:xfrm>
            <a:off x="9863328" y="6892852"/>
            <a:ext cx="714816" cy="646976"/>
            <a:chOff x="4959533" y="3370226"/>
            <a:chExt cx="357408" cy="323488"/>
          </a:xfrm>
        </p:grpSpPr>
        <p:sp>
          <p:nvSpPr>
            <p:cNvPr id="13567" name="Google Shape;13567;p7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68" name="Google Shape;13568;p7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69" name="Google Shape;13569;p76"/>
          <p:cNvGrpSpPr/>
          <p:nvPr/>
        </p:nvGrpSpPr>
        <p:grpSpPr>
          <a:xfrm>
            <a:off x="14261536" y="6858548"/>
            <a:ext cx="714112" cy="714816"/>
            <a:chOff x="7158637" y="3353074"/>
            <a:chExt cx="357056" cy="357408"/>
          </a:xfrm>
        </p:grpSpPr>
        <p:sp>
          <p:nvSpPr>
            <p:cNvPr id="13570" name="Google Shape;13570;p7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1" name="Google Shape;13571;p7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2" name="Google Shape;13572;p7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3" name="Google Shape;13573;p7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74" name="Google Shape;13574;p76"/>
          <p:cNvGrpSpPr/>
          <p:nvPr/>
        </p:nvGrpSpPr>
        <p:grpSpPr>
          <a:xfrm>
            <a:off x="6576800" y="6857204"/>
            <a:ext cx="689664" cy="713088"/>
            <a:chOff x="3316269" y="3352402"/>
            <a:chExt cx="344832" cy="356544"/>
          </a:xfrm>
        </p:grpSpPr>
        <p:sp>
          <p:nvSpPr>
            <p:cNvPr id="13575" name="Google Shape;13575;p7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6" name="Google Shape;13576;p7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7" name="Google Shape;13577;p7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78" name="Google Shape;13578;p76"/>
          <p:cNvGrpSpPr/>
          <p:nvPr/>
        </p:nvGrpSpPr>
        <p:grpSpPr>
          <a:xfrm>
            <a:off x="10962080" y="6895412"/>
            <a:ext cx="717120" cy="639104"/>
            <a:chOff x="5508909" y="3371506"/>
            <a:chExt cx="358560" cy="319552"/>
          </a:xfrm>
        </p:grpSpPr>
        <p:sp>
          <p:nvSpPr>
            <p:cNvPr id="13579" name="Google Shape;13579;p7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0" name="Google Shape;13580;p7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1" name="Google Shape;13581;p7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2" name="Google Shape;13582;p7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3" name="Google Shape;13583;p7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4" name="Google Shape;13584;p7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5" name="Google Shape;13585;p7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6" name="Google Shape;13586;p7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7" name="Google Shape;13587;p7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88" name="Google Shape;13588;p7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589" name="Google Shape;13589;p76"/>
          <p:cNvSpPr txBox="1"/>
          <p:nvPr>
            <p:ph type="title"/>
          </p:nvPr>
        </p:nvSpPr>
        <p:spPr>
          <a:xfrm>
            <a:off x="1433550" y="102180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t>Nature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93" name="Shape 13593"/>
        <p:cNvGrpSpPr/>
        <p:nvPr/>
      </p:nvGrpSpPr>
      <p:grpSpPr>
        <a:xfrm>
          <a:off x="0" y="0"/>
          <a:ext cx="0" cy="0"/>
          <a:chOff x="0" y="0"/>
          <a:chExt cx="0" cy="0"/>
        </a:xfrm>
      </p:grpSpPr>
      <p:sp>
        <p:nvSpPr>
          <p:cNvPr id="13594" name="Google Shape;13594;p77"/>
          <p:cNvSpPr/>
          <p:nvPr/>
        </p:nvSpPr>
        <p:spPr>
          <a:xfrm>
            <a:off x="5153490" y="7786323"/>
            <a:ext cx="691348" cy="692112"/>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595" name="Google Shape;13595;p77"/>
          <p:cNvGrpSpPr/>
          <p:nvPr/>
        </p:nvGrpSpPr>
        <p:grpSpPr>
          <a:xfrm>
            <a:off x="6052433" y="7786704"/>
            <a:ext cx="692112" cy="691348"/>
            <a:chOff x="3303268" y="3817349"/>
            <a:chExt cx="346056" cy="345674"/>
          </a:xfrm>
        </p:grpSpPr>
        <p:sp>
          <p:nvSpPr>
            <p:cNvPr id="13596" name="Google Shape;13596;p7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7" name="Google Shape;13597;p7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8" name="Google Shape;13598;p7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9" name="Google Shape;13599;p7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00" name="Google Shape;13600;p77"/>
          <p:cNvGrpSpPr/>
          <p:nvPr/>
        </p:nvGrpSpPr>
        <p:grpSpPr>
          <a:xfrm>
            <a:off x="6950612" y="7786704"/>
            <a:ext cx="692112" cy="691348"/>
            <a:chOff x="3752358" y="3817349"/>
            <a:chExt cx="346056" cy="345674"/>
          </a:xfrm>
        </p:grpSpPr>
        <p:sp>
          <p:nvSpPr>
            <p:cNvPr id="13601" name="Google Shape;13601;p7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2" name="Google Shape;13602;p7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3" name="Google Shape;13603;p7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4" name="Google Shape;13604;p7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05" name="Google Shape;13605;p77"/>
          <p:cNvGrpSpPr/>
          <p:nvPr/>
        </p:nvGrpSpPr>
        <p:grpSpPr>
          <a:xfrm>
            <a:off x="9645913" y="7786704"/>
            <a:ext cx="692048" cy="691348"/>
            <a:chOff x="5100008" y="3817349"/>
            <a:chExt cx="346024" cy="345674"/>
          </a:xfrm>
        </p:grpSpPr>
        <p:sp>
          <p:nvSpPr>
            <p:cNvPr id="13606" name="Google Shape;13606;p7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7" name="Google Shape;13607;p7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8" name="Google Shape;13608;p7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09" name="Google Shape;13609;p77"/>
          <p:cNvGrpSpPr/>
          <p:nvPr/>
        </p:nvGrpSpPr>
        <p:grpSpPr>
          <a:xfrm>
            <a:off x="11443735" y="7786704"/>
            <a:ext cx="691348" cy="691348"/>
            <a:chOff x="5998919" y="3817349"/>
            <a:chExt cx="345674" cy="345674"/>
          </a:xfrm>
        </p:grpSpPr>
        <p:sp>
          <p:nvSpPr>
            <p:cNvPr id="13610" name="Google Shape;13610;p7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1" name="Google Shape;13611;p7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2" name="Google Shape;13612;p7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13" name="Google Shape;13613;p77"/>
          <p:cNvGrpSpPr/>
          <p:nvPr/>
        </p:nvGrpSpPr>
        <p:grpSpPr>
          <a:xfrm>
            <a:off x="7848791" y="7786704"/>
            <a:ext cx="692048" cy="691348"/>
            <a:chOff x="4201447" y="3817349"/>
            <a:chExt cx="346024" cy="345674"/>
          </a:xfrm>
        </p:grpSpPr>
        <p:sp>
          <p:nvSpPr>
            <p:cNvPr id="13614" name="Google Shape;13614;p7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5" name="Google Shape;13615;p7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16" name="Google Shape;13616;p77"/>
          <p:cNvGrpSpPr/>
          <p:nvPr/>
        </p:nvGrpSpPr>
        <p:grpSpPr>
          <a:xfrm>
            <a:off x="8747734" y="7786704"/>
            <a:ext cx="692048" cy="691348"/>
            <a:chOff x="4650919" y="3817349"/>
            <a:chExt cx="346024" cy="345674"/>
          </a:xfrm>
        </p:grpSpPr>
        <p:sp>
          <p:nvSpPr>
            <p:cNvPr id="13617" name="Google Shape;13617;p7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8" name="Google Shape;13618;p7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9" name="Google Shape;13619;p7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20" name="Google Shape;13620;p77"/>
          <p:cNvGrpSpPr/>
          <p:nvPr/>
        </p:nvGrpSpPr>
        <p:grpSpPr>
          <a:xfrm>
            <a:off x="10545620" y="7786704"/>
            <a:ext cx="691284" cy="691348"/>
            <a:chOff x="5549861" y="3817349"/>
            <a:chExt cx="345642" cy="345674"/>
          </a:xfrm>
        </p:grpSpPr>
        <p:sp>
          <p:nvSpPr>
            <p:cNvPr id="13621" name="Google Shape;13621;p7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2" name="Google Shape;13622;p7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3" name="Google Shape;13623;p7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24" name="Google Shape;13624;p77"/>
          <p:cNvGrpSpPr/>
          <p:nvPr/>
        </p:nvGrpSpPr>
        <p:grpSpPr>
          <a:xfrm>
            <a:off x="2562670" y="6948059"/>
            <a:ext cx="734509" cy="539709"/>
            <a:chOff x="1306445" y="3397829"/>
            <a:chExt cx="367255" cy="269855"/>
          </a:xfrm>
        </p:grpSpPr>
        <p:sp>
          <p:nvSpPr>
            <p:cNvPr id="13625" name="Google Shape;13625;p7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6" name="Google Shape;13626;p7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7" name="Google Shape;13627;p7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8" name="Google Shape;13628;p7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9" name="Google Shape;13629;p7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0" name="Google Shape;13630;p7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31" name="Google Shape;13631;p77"/>
          <p:cNvGrpSpPr/>
          <p:nvPr/>
        </p:nvGrpSpPr>
        <p:grpSpPr>
          <a:xfrm>
            <a:off x="3512414" y="6935199"/>
            <a:ext cx="734509" cy="564728"/>
            <a:chOff x="1781317" y="3391400"/>
            <a:chExt cx="367255" cy="282364"/>
          </a:xfrm>
        </p:grpSpPr>
        <p:sp>
          <p:nvSpPr>
            <p:cNvPr id="13632" name="Google Shape;13632;p7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3" name="Google Shape;13633;p7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4" name="Google Shape;13634;p7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5" name="Google Shape;13635;p7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6" name="Google Shape;13636;p7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7" name="Google Shape;13637;p7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38" name="Google Shape;13638;p77"/>
          <p:cNvGrpSpPr/>
          <p:nvPr/>
        </p:nvGrpSpPr>
        <p:grpSpPr>
          <a:xfrm>
            <a:off x="7307441" y="6894266"/>
            <a:ext cx="738329" cy="646595"/>
            <a:chOff x="3678830" y="3370933"/>
            <a:chExt cx="369164" cy="323297"/>
          </a:xfrm>
        </p:grpSpPr>
        <p:sp>
          <p:nvSpPr>
            <p:cNvPr id="13639" name="Google Shape;13639;p7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0" name="Google Shape;13640;p7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1" name="Google Shape;13641;p7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2" name="Google Shape;13642;p7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3" name="Google Shape;13643;p7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4" name="Google Shape;13644;p7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5" name="Google Shape;13645;p7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6" name="Google Shape;13646;p7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7" name="Google Shape;13647;p7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8" name="Google Shape;13648;p7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49" name="Google Shape;13649;p7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50" name="Google Shape;13650;p77"/>
          <p:cNvGrpSpPr/>
          <p:nvPr/>
        </p:nvGrpSpPr>
        <p:grpSpPr>
          <a:xfrm>
            <a:off x="1668311" y="6848749"/>
            <a:ext cx="624632" cy="736801"/>
            <a:chOff x="859265" y="3348175"/>
            <a:chExt cx="312316" cy="368400"/>
          </a:xfrm>
        </p:grpSpPr>
        <p:sp>
          <p:nvSpPr>
            <p:cNvPr id="13651" name="Google Shape;13651;p7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2" name="Google Shape;13652;p7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3" name="Google Shape;13653;p7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4" name="Google Shape;13654;p7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5" name="Google Shape;13655;p7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656" name="Google Shape;13656;p77"/>
          <p:cNvSpPr/>
          <p:nvPr/>
        </p:nvSpPr>
        <p:spPr>
          <a:xfrm>
            <a:off x="4463621" y="6908653"/>
            <a:ext cx="744376" cy="618521"/>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657" name="Google Shape;13657;p77"/>
          <p:cNvGrpSpPr/>
          <p:nvPr/>
        </p:nvGrpSpPr>
        <p:grpSpPr>
          <a:xfrm>
            <a:off x="5482529" y="6874425"/>
            <a:ext cx="660221" cy="617817"/>
            <a:chOff x="2766264" y="3394042"/>
            <a:chExt cx="294873" cy="275934"/>
          </a:xfrm>
        </p:grpSpPr>
        <p:sp>
          <p:nvSpPr>
            <p:cNvPr id="13658" name="Google Shape;13658;p7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59" name="Google Shape;13659;p7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0" name="Google Shape;13660;p7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1" name="Google Shape;13661;p7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62" name="Google Shape;13662;p77"/>
          <p:cNvGrpSpPr/>
          <p:nvPr/>
        </p:nvGrpSpPr>
        <p:grpSpPr>
          <a:xfrm>
            <a:off x="6379724" y="6870775"/>
            <a:ext cx="692812" cy="695104"/>
            <a:chOff x="3214972" y="3359188"/>
            <a:chExt cx="346406" cy="347552"/>
          </a:xfrm>
        </p:grpSpPr>
        <p:sp>
          <p:nvSpPr>
            <p:cNvPr id="13663" name="Google Shape;13663;p7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4" name="Google Shape;13664;p7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5" name="Google Shape;13665;p7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6" name="Google Shape;13666;p7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7" name="Google Shape;13667;p7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8" name="Google Shape;13668;p7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9" name="Google Shape;13669;p7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0" name="Google Shape;13670;p7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1" name="Google Shape;13671;p7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2" name="Google Shape;13672;p7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3" name="Google Shape;13673;p7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4" name="Google Shape;13674;p7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5" name="Google Shape;13675;p7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6" name="Google Shape;13676;p7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77" name="Google Shape;13677;p77"/>
          <p:cNvGrpSpPr/>
          <p:nvPr/>
        </p:nvGrpSpPr>
        <p:grpSpPr>
          <a:xfrm>
            <a:off x="9208392" y="6970785"/>
            <a:ext cx="734509" cy="488972"/>
            <a:chOff x="4629306" y="3409193"/>
            <a:chExt cx="367255" cy="244486"/>
          </a:xfrm>
        </p:grpSpPr>
        <p:sp>
          <p:nvSpPr>
            <p:cNvPr id="13678" name="Google Shape;13678;p7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79" name="Google Shape;13679;p7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0" name="Google Shape;13680;p7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1" name="Google Shape;13681;p7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2" name="Google Shape;13682;p7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3" name="Google Shape;13683;p7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4" name="Google Shape;13684;p7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5" name="Google Shape;13685;p7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6" name="Google Shape;13686;p7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87" name="Google Shape;13687;p7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88" name="Google Shape;13688;p77"/>
          <p:cNvGrpSpPr/>
          <p:nvPr/>
        </p:nvGrpSpPr>
        <p:grpSpPr>
          <a:xfrm>
            <a:off x="8336759" y="6852569"/>
            <a:ext cx="579879" cy="669321"/>
            <a:chOff x="4193490" y="3350084"/>
            <a:chExt cx="289939" cy="334661"/>
          </a:xfrm>
        </p:grpSpPr>
        <p:sp>
          <p:nvSpPr>
            <p:cNvPr id="13689" name="Google Shape;13689;p7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0" name="Google Shape;13690;p7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1" name="Google Shape;13691;p7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2" name="Google Shape;13692;p7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3" name="Google Shape;13693;p7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4" name="Google Shape;13694;p7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5" name="Google Shape;13695;p7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6" name="Google Shape;13696;p7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7" name="Google Shape;13697;p7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8" name="Google Shape;13698;p7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99" name="Google Shape;13699;p77"/>
          <p:cNvGrpSpPr/>
          <p:nvPr/>
        </p:nvGrpSpPr>
        <p:grpSpPr>
          <a:xfrm>
            <a:off x="13016342" y="6854860"/>
            <a:ext cx="714074" cy="714011"/>
            <a:chOff x="6533281" y="3351230"/>
            <a:chExt cx="357037" cy="357005"/>
          </a:xfrm>
        </p:grpSpPr>
        <p:sp>
          <p:nvSpPr>
            <p:cNvPr id="13700" name="Google Shape;13700;p7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1" name="Google Shape;13701;p7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2" name="Google Shape;13702;p7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03" name="Google Shape;13703;p77"/>
          <p:cNvGrpSpPr/>
          <p:nvPr/>
        </p:nvGrpSpPr>
        <p:grpSpPr>
          <a:xfrm>
            <a:off x="12066662" y="6854860"/>
            <a:ext cx="714774" cy="714011"/>
            <a:chOff x="6058441" y="3351230"/>
            <a:chExt cx="357387" cy="357005"/>
          </a:xfrm>
        </p:grpSpPr>
        <p:sp>
          <p:nvSpPr>
            <p:cNvPr id="13704" name="Google Shape;13704;p7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5" name="Google Shape;13705;p7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06" name="Google Shape;13706;p77"/>
          <p:cNvGrpSpPr/>
          <p:nvPr/>
        </p:nvGrpSpPr>
        <p:grpSpPr>
          <a:xfrm>
            <a:off x="15864745" y="6854097"/>
            <a:ext cx="714774" cy="714774"/>
            <a:chOff x="7957483" y="3350848"/>
            <a:chExt cx="357387" cy="357387"/>
          </a:xfrm>
        </p:grpSpPr>
        <p:sp>
          <p:nvSpPr>
            <p:cNvPr id="13707" name="Google Shape;13707;p7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8" name="Google Shape;13708;p7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09" name="Google Shape;13709;p7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10" name="Google Shape;13710;p77"/>
          <p:cNvGrpSpPr/>
          <p:nvPr/>
        </p:nvGrpSpPr>
        <p:grpSpPr>
          <a:xfrm>
            <a:off x="13965322" y="6854860"/>
            <a:ext cx="714774" cy="714011"/>
            <a:chOff x="7007771" y="3351230"/>
            <a:chExt cx="357387" cy="357005"/>
          </a:xfrm>
        </p:grpSpPr>
        <p:sp>
          <p:nvSpPr>
            <p:cNvPr id="13711" name="Google Shape;13711;p7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2" name="Google Shape;13712;p7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3" name="Google Shape;13713;p7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4" name="Google Shape;13714;p7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5" name="Google Shape;13715;p7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16" name="Google Shape;13716;p77"/>
          <p:cNvGrpSpPr/>
          <p:nvPr/>
        </p:nvGrpSpPr>
        <p:grpSpPr>
          <a:xfrm>
            <a:off x="10167239" y="6854860"/>
            <a:ext cx="714011" cy="714011"/>
            <a:chOff x="5108729" y="3351230"/>
            <a:chExt cx="357005" cy="357005"/>
          </a:xfrm>
        </p:grpSpPr>
        <p:sp>
          <p:nvSpPr>
            <p:cNvPr id="13717" name="Google Shape;13717;p7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18" name="Google Shape;13718;p7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19" name="Google Shape;13719;p77"/>
          <p:cNvGrpSpPr/>
          <p:nvPr/>
        </p:nvGrpSpPr>
        <p:grpSpPr>
          <a:xfrm>
            <a:off x="11116919" y="6854860"/>
            <a:ext cx="714838" cy="714011"/>
            <a:chOff x="5583569" y="3351230"/>
            <a:chExt cx="357419" cy="357005"/>
          </a:xfrm>
        </p:grpSpPr>
        <p:sp>
          <p:nvSpPr>
            <p:cNvPr id="13720" name="Google Shape;13720;p7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1" name="Google Shape;13721;p7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22" name="Google Shape;13722;p77"/>
          <p:cNvGrpSpPr/>
          <p:nvPr/>
        </p:nvGrpSpPr>
        <p:grpSpPr>
          <a:xfrm>
            <a:off x="14914238" y="6854860"/>
            <a:ext cx="714838" cy="714011"/>
            <a:chOff x="7482229" y="3351230"/>
            <a:chExt cx="357419" cy="357005"/>
          </a:xfrm>
        </p:grpSpPr>
        <p:sp>
          <p:nvSpPr>
            <p:cNvPr id="13723" name="Google Shape;13723;p7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4" name="Google Shape;13724;p7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5" name="Google Shape;13725;p7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6" name="Google Shape;13726;p7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7" name="Google Shape;13727;p7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28" name="Google Shape;13728;p77"/>
          <p:cNvGrpSpPr/>
          <p:nvPr/>
        </p:nvGrpSpPr>
        <p:grpSpPr>
          <a:xfrm>
            <a:off x="7478750" y="5933764"/>
            <a:ext cx="445747" cy="691475"/>
            <a:chOff x="3764485" y="2890682"/>
            <a:chExt cx="222874" cy="345737"/>
          </a:xfrm>
        </p:grpSpPr>
        <p:sp>
          <p:nvSpPr>
            <p:cNvPr id="13729" name="Google Shape;13729;p7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0" name="Google Shape;13730;p7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1" name="Google Shape;13731;p7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32" name="Google Shape;13732;p77"/>
          <p:cNvGrpSpPr/>
          <p:nvPr/>
        </p:nvGrpSpPr>
        <p:grpSpPr>
          <a:xfrm>
            <a:off x="4427013" y="5968661"/>
            <a:ext cx="845191" cy="620764"/>
            <a:chOff x="2278533" y="2937377"/>
            <a:chExt cx="346788" cy="254704"/>
          </a:xfrm>
        </p:grpSpPr>
        <p:sp>
          <p:nvSpPr>
            <p:cNvPr id="13733" name="Google Shape;13733;p7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4" name="Google Shape;13734;p7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735" name="Google Shape;13735;p77"/>
          <p:cNvSpPr/>
          <p:nvPr/>
        </p:nvSpPr>
        <p:spPr>
          <a:xfrm>
            <a:off x="6405506" y="5934655"/>
            <a:ext cx="695104" cy="692875"/>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736" name="Google Shape;13736;p77"/>
          <p:cNvGrpSpPr/>
          <p:nvPr/>
        </p:nvGrpSpPr>
        <p:grpSpPr>
          <a:xfrm>
            <a:off x="3623055" y="5935419"/>
            <a:ext cx="572303" cy="692875"/>
            <a:chOff x="1836637" y="2891510"/>
            <a:chExt cx="286152" cy="346438"/>
          </a:xfrm>
        </p:grpSpPr>
        <p:sp>
          <p:nvSpPr>
            <p:cNvPr id="13737" name="Google Shape;13737;p7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8" name="Google Shape;13738;p7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39" name="Google Shape;13739;p7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40" name="Google Shape;13740;p77"/>
          <p:cNvGrpSpPr/>
          <p:nvPr/>
        </p:nvGrpSpPr>
        <p:grpSpPr>
          <a:xfrm>
            <a:off x="11121502" y="5964257"/>
            <a:ext cx="759527" cy="675369"/>
            <a:chOff x="5585861" y="2905929"/>
            <a:chExt cx="379764" cy="337684"/>
          </a:xfrm>
        </p:grpSpPr>
        <p:sp>
          <p:nvSpPr>
            <p:cNvPr id="13741" name="Google Shape;13741;p7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2" name="Google Shape;13742;p7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3" name="Google Shape;13743;p7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4" name="Google Shape;13744;p7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45" name="Google Shape;13745;p77"/>
          <p:cNvGrpSpPr/>
          <p:nvPr/>
        </p:nvGrpSpPr>
        <p:grpSpPr>
          <a:xfrm>
            <a:off x="2605131" y="5973360"/>
            <a:ext cx="695867" cy="620048"/>
            <a:chOff x="1327676" y="2910480"/>
            <a:chExt cx="347934" cy="310024"/>
          </a:xfrm>
        </p:grpSpPr>
        <p:sp>
          <p:nvSpPr>
            <p:cNvPr id="13746" name="Google Shape;13746;p7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7" name="Google Shape;13747;p7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8" name="Google Shape;13748;p7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9" name="Google Shape;13749;p7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0" name="Google Shape;13750;p7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751" name="Google Shape;13751;p77"/>
          <p:cNvSpPr/>
          <p:nvPr/>
        </p:nvSpPr>
        <p:spPr>
          <a:xfrm>
            <a:off x="5521714" y="6542544"/>
            <a:ext cx="21326" cy="64488"/>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752" name="Google Shape;13752;p77"/>
          <p:cNvGrpSpPr/>
          <p:nvPr/>
        </p:nvGrpSpPr>
        <p:grpSpPr>
          <a:xfrm>
            <a:off x="5456582" y="5891529"/>
            <a:ext cx="765657" cy="717203"/>
            <a:chOff x="2753373" y="2902523"/>
            <a:chExt cx="347552" cy="325557"/>
          </a:xfrm>
        </p:grpSpPr>
        <p:sp>
          <p:nvSpPr>
            <p:cNvPr id="13753" name="Google Shape;13753;p7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4" name="Google Shape;13754;p7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5" name="Google Shape;13755;p7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6" name="Google Shape;13756;p7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7" name="Google Shape;13757;p7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8" name="Google Shape;13758;p7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59" name="Google Shape;13759;p77"/>
          <p:cNvGrpSpPr/>
          <p:nvPr/>
        </p:nvGrpSpPr>
        <p:grpSpPr>
          <a:xfrm>
            <a:off x="1647812" y="5958910"/>
            <a:ext cx="713310" cy="670849"/>
            <a:chOff x="849016" y="2903255"/>
            <a:chExt cx="356655" cy="335425"/>
          </a:xfrm>
        </p:grpSpPr>
        <p:sp>
          <p:nvSpPr>
            <p:cNvPr id="13760" name="Google Shape;13760;p7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1" name="Google Shape;13761;p7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2" name="Google Shape;13762;p7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3" name="Google Shape;13763;p7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4" name="Google Shape;13764;p7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5" name="Google Shape;13765;p7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6" name="Google Shape;13766;p7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7" name="Google Shape;13767;p7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8" name="Google Shape;13768;p7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69" name="Google Shape;13769;p7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0" name="Google Shape;13770;p7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71" name="Google Shape;13771;p77"/>
          <p:cNvGrpSpPr/>
          <p:nvPr/>
        </p:nvGrpSpPr>
        <p:grpSpPr>
          <a:xfrm>
            <a:off x="8371645" y="6005954"/>
            <a:ext cx="560144" cy="551041"/>
            <a:chOff x="4210933" y="2926777"/>
            <a:chExt cx="280072" cy="275520"/>
          </a:xfrm>
        </p:grpSpPr>
        <p:sp>
          <p:nvSpPr>
            <p:cNvPr id="13772" name="Google Shape;13772;p7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3" name="Google Shape;13773;p7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4" name="Google Shape;13774;p7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5" name="Google Shape;13775;p7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6" name="Google Shape;13776;p7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7" name="Google Shape;13777;p7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8" name="Google Shape;13778;p7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79" name="Google Shape;13779;p7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0" name="Google Shape;13780;p7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1" name="Google Shape;13781;p7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2" name="Google Shape;13782;p7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3" name="Google Shape;13783;p7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4" name="Google Shape;13784;p7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85" name="Google Shape;13785;p77"/>
          <p:cNvGrpSpPr/>
          <p:nvPr/>
        </p:nvGrpSpPr>
        <p:grpSpPr>
          <a:xfrm>
            <a:off x="9284211" y="5983164"/>
            <a:ext cx="640547" cy="636791"/>
            <a:chOff x="4667216" y="2915382"/>
            <a:chExt cx="320273" cy="318395"/>
          </a:xfrm>
        </p:grpSpPr>
        <p:sp>
          <p:nvSpPr>
            <p:cNvPr id="13786" name="Google Shape;13786;p7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7" name="Google Shape;13787;p7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8" name="Google Shape;13788;p7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9" name="Google Shape;13789;p7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90" name="Google Shape;13790;p77"/>
          <p:cNvGrpSpPr/>
          <p:nvPr/>
        </p:nvGrpSpPr>
        <p:grpSpPr>
          <a:xfrm>
            <a:off x="10290739" y="6021678"/>
            <a:ext cx="523858" cy="561099"/>
            <a:chOff x="5170480" y="2934639"/>
            <a:chExt cx="261929" cy="280550"/>
          </a:xfrm>
        </p:grpSpPr>
        <p:sp>
          <p:nvSpPr>
            <p:cNvPr id="13791" name="Google Shape;13791;p7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2" name="Google Shape;13792;p7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3" name="Google Shape;13793;p7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4" name="Google Shape;13794;p7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5" name="Google Shape;13795;p7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6" name="Google Shape;13796;p7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7" name="Google Shape;13797;p7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98" name="Google Shape;13798;p77"/>
          <p:cNvGrpSpPr/>
          <p:nvPr/>
        </p:nvGrpSpPr>
        <p:grpSpPr>
          <a:xfrm>
            <a:off x="12088625" y="5936183"/>
            <a:ext cx="724642" cy="728461"/>
            <a:chOff x="6069423" y="2891892"/>
            <a:chExt cx="362321" cy="364231"/>
          </a:xfrm>
        </p:grpSpPr>
        <p:sp>
          <p:nvSpPr>
            <p:cNvPr id="13799" name="Google Shape;13799;p7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0" name="Google Shape;13800;p7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1" name="Google Shape;13801;p7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2" name="Google Shape;13802;p7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3" name="Google Shape;13803;p7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4" name="Google Shape;13804;p7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05" name="Google Shape;13805;p77"/>
          <p:cNvGrpSpPr/>
          <p:nvPr/>
        </p:nvGrpSpPr>
        <p:grpSpPr>
          <a:xfrm>
            <a:off x="13093689" y="5990740"/>
            <a:ext cx="617757" cy="622340"/>
            <a:chOff x="6571955" y="2919170"/>
            <a:chExt cx="308878" cy="311170"/>
          </a:xfrm>
        </p:grpSpPr>
        <p:sp>
          <p:nvSpPr>
            <p:cNvPr id="13806" name="Google Shape;13806;p7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7" name="Google Shape;13807;p7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8" name="Google Shape;13808;p7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9" name="Google Shape;13809;p7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0" name="Google Shape;13810;p7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1" name="Google Shape;13811;p7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2" name="Google Shape;13812;p7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3" name="Google Shape;13813;p7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4" name="Google Shape;13814;p7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5" name="Google Shape;13815;p7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16" name="Google Shape;13816;p77"/>
          <p:cNvGrpSpPr/>
          <p:nvPr/>
        </p:nvGrpSpPr>
        <p:grpSpPr>
          <a:xfrm>
            <a:off x="14949887" y="6021869"/>
            <a:ext cx="701151" cy="560908"/>
            <a:chOff x="7500054" y="2934735"/>
            <a:chExt cx="350576" cy="280454"/>
          </a:xfrm>
        </p:grpSpPr>
        <p:sp>
          <p:nvSpPr>
            <p:cNvPr id="13817" name="Google Shape;13817;p7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8" name="Google Shape;13818;p7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9" name="Google Shape;13819;p7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0" name="Google Shape;13820;p7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1" name="Google Shape;13821;p7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2" name="Google Shape;13822;p7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3" name="Google Shape;13823;p7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4" name="Google Shape;13824;p7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25" name="Google Shape;13825;p77"/>
          <p:cNvGrpSpPr/>
          <p:nvPr/>
        </p:nvGrpSpPr>
        <p:grpSpPr>
          <a:xfrm>
            <a:off x="13975141" y="5901724"/>
            <a:ext cx="664023" cy="710907"/>
            <a:chOff x="7055134" y="2919170"/>
            <a:chExt cx="290321" cy="310820"/>
          </a:xfrm>
        </p:grpSpPr>
        <p:sp>
          <p:nvSpPr>
            <p:cNvPr id="13826" name="Google Shape;13826;p7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7" name="Google Shape;13827;p7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8" name="Google Shape;13828;p7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9" name="Google Shape;13829;p7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0" name="Google Shape;13830;p7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1" name="Google Shape;13831;p7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2" name="Google Shape;13832;p7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3" name="Google Shape;13833;p7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4" name="Google Shape;13834;p7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5" name="Google Shape;13835;p7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6" name="Google Shape;13836;p7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7" name="Google Shape;13837;p7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8" name="Google Shape;13838;p7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9" name="Google Shape;13839;p7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40" name="Google Shape;13840;p77"/>
          <p:cNvGrpSpPr/>
          <p:nvPr/>
        </p:nvGrpSpPr>
        <p:grpSpPr>
          <a:xfrm>
            <a:off x="15920066" y="5953626"/>
            <a:ext cx="660218" cy="695104"/>
            <a:chOff x="7985143" y="2900613"/>
            <a:chExt cx="330109" cy="347552"/>
          </a:xfrm>
        </p:grpSpPr>
        <p:sp>
          <p:nvSpPr>
            <p:cNvPr id="13841" name="Google Shape;13841;p7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2" name="Google Shape;13842;p7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3" name="Google Shape;13843;p7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4" name="Google Shape;13844;p7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5" name="Google Shape;13845;p7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6" name="Google Shape;13846;p7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7" name="Google Shape;13847;p7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8" name="Google Shape;13848;p7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49" name="Google Shape;13849;p77"/>
          <p:cNvGrpSpPr/>
          <p:nvPr/>
        </p:nvGrpSpPr>
        <p:grpSpPr>
          <a:xfrm>
            <a:off x="15931461" y="5022853"/>
            <a:ext cx="708727" cy="707263"/>
            <a:chOff x="7990840" y="2435226"/>
            <a:chExt cx="354363" cy="353631"/>
          </a:xfrm>
        </p:grpSpPr>
        <p:sp>
          <p:nvSpPr>
            <p:cNvPr id="13850" name="Google Shape;13850;p7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1" name="Google Shape;13851;p7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2" name="Google Shape;13852;p7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53" name="Google Shape;13853;p77"/>
          <p:cNvGrpSpPr/>
          <p:nvPr/>
        </p:nvGrpSpPr>
        <p:grpSpPr>
          <a:xfrm>
            <a:off x="3584413" y="5113059"/>
            <a:ext cx="701915" cy="526086"/>
            <a:chOff x="1817317" y="2480330"/>
            <a:chExt cx="350958" cy="263043"/>
          </a:xfrm>
        </p:grpSpPr>
        <p:sp>
          <p:nvSpPr>
            <p:cNvPr id="13854" name="Google Shape;13854;p7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5" name="Google Shape;13855;p7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6" name="Google Shape;13856;p7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7" name="Google Shape;13857;p7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8" name="Google Shape;13858;p7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59" name="Google Shape;13859;p77"/>
          <p:cNvGrpSpPr/>
          <p:nvPr/>
        </p:nvGrpSpPr>
        <p:grpSpPr>
          <a:xfrm>
            <a:off x="2633234" y="5119099"/>
            <a:ext cx="839826" cy="616217"/>
            <a:chOff x="1341727" y="2483349"/>
            <a:chExt cx="419913" cy="308109"/>
          </a:xfrm>
        </p:grpSpPr>
        <p:sp>
          <p:nvSpPr>
            <p:cNvPr id="13860" name="Google Shape;13860;p7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1" name="Google Shape;13861;p7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2" name="Google Shape;13862;p7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63" name="Google Shape;13863;p77"/>
          <p:cNvGrpSpPr/>
          <p:nvPr/>
        </p:nvGrpSpPr>
        <p:grpSpPr>
          <a:xfrm>
            <a:off x="1658443" y="5047871"/>
            <a:ext cx="752716" cy="660218"/>
            <a:chOff x="854332" y="2447736"/>
            <a:chExt cx="376358" cy="330109"/>
          </a:xfrm>
        </p:grpSpPr>
        <p:sp>
          <p:nvSpPr>
            <p:cNvPr id="13864" name="Google Shape;13864;p7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5" name="Google Shape;13865;p7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6" name="Google Shape;13866;p7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7" name="Google Shape;13867;p7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8" name="Google Shape;13868;p7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69" name="Google Shape;13869;p7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0" name="Google Shape;13870;p7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1" name="Google Shape;13871;p7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72" name="Google Shape;13872;p77"/>
          <p:cNvGrpSpPr/>
          <p:nvPr/>
        </p:nvGrpSpPr>
        <p:grpSpPr>
          <a:xfrm>
            <a:off x="8363306" y="5054301"/>
            <a:ext cx="644303" cy="644748"/>
            <a:chOff x="4206763" y="2450951"/>
            <a:chExt cx="322151" cy="322374"/>
          </a:xfrm>
        </p:grpSpPr>
        <p:sp>
          <p:nvSpPr>
            <p:cNvPr id="13873" name="Google Shape;13873;p7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4" name="Google Shape;13874;p7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75" name="Google Shape;13875;p77"/>
          <p:cNvGrpSpPr/>
          <p:nvPr/>
        </p:nvGrpSpPr>
        <p:grpSpPr>
          <a:xfrm>
            <a:off x="14982472" y="5052519"/>
            <a:ext cx="655953" cy="648632"/>
            <a:chOff x="7528096" y="2450059"/>
            <a:chExt cx="327976" cy="324316"/>
          </a:xfrm>
        </p:grpSpPr>
        <p:sp>
          <p:nvSpPr>
            <p:cNvPr id="13876" name="Google Shape;13876;p7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7" name="Google Shape;13877;p7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8" name="Google Shape;13878;p7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79" name="Google Shape;13879;p7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0" name="Google Shape;13880;p7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81" name="Google Shape;13881;p77"/>
          <p:cNvGrpSpPr/>
          <p:nvPr/>
        </p:nvGrpSpPr>
        <p:grpSpPr>
          <a:xfrm>
            <a:off x="14104037" y="5177483"/>
            <a:ext cx="564728" cy="397238"/>
            <a:chOff x="7077129" y="2512542"/>
            <a:chExt cx="282364" cy="198619"/>
          </a:xfrm>
        </p:grpSpPr>
        <p:sp>
          <p:nvSpPr>
            <p:cNvPr id="13882" name="Google Shape;13882;p7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3" name="Google Shape;13883;p7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4" name="Google Shape;13884;p7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5" name="Google Shape;13885;p7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6" name="Google Shape;13886;p7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7" name="Google Shape;13887;p7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88" name="Google Shape;13888;p77"/>
          <p:cNvGrpSpPr/>
          <p:nvPr/>
        </p:nvGrpSpPr>
        <p:grpSpPr>
          <a:xfrm>
            <a:off x="7400703" y="5041824"/>
            <a:ext cx="668557" cy="669321"/>
            <a:chOff x="3725461" y="2444712"/>
            <a:chExt cx="334279" cy="334661"/>
          </a:xfrm>
        </p:grpSpPr>
        <p:sp>
          <p:nvSpPr>
            <p:cNvPr id="13889" name="Google Shape;13889;p7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0" name="Google Shape;13890;p7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1" name="Google Shape;13891;p7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2" name="Google Shape;13892;p7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3" name="Google Shape;13893;p7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4" name="Google Shape;13894;p7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5" name="Google Shape;13895;p7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96" name="Google Shape;13896;p77"/>
          <p:cNvGrpSpPr/>
          <p:nvPr/>
        </p:nvGrpSpPr>
        <p:grpSpPr>
          <a:xfrm>
            <a:off x="13104257" y="5066842"/>
            <a:ext cx="664037" cy="621576"/>
            <a:chOff x="6577238" y="2457221"/>
            <a:chExt cx="332019" cy="310788"/>
          </a:xfrm>
        </p:grpSpPr>
        <p:sp>
          <p:nvSpPr>
            <p:cNvPr id="13897" name="Google Shape;13897;p7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8" name="Google Shape;13898;p7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99" name="Google Shape;13899;p7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0" name="Google Shape;13900;p7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1" name="Google Shape;13901;p7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2" name="Google Shape;13902;p7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03" name="Google Shape;13903;p77"/>
          <p:cNvGrpSpPr/>
          <p:nvPr/>
        </p:nvGrpSpPr>
        <p:grpSpPr>
          <a:xfrm>
            <a:off x="5586902" y="5031956"/>
            <a:ext cx="495784" cy="692048"/>
            <a:chOff x="2818561" y="2439778"/>
            <a:chExt cx="247892" cy="346024"/>
          </a:xfrm>
        </p:grpSpPr>
        <p:sp>
          <p:nvSpPr>
            <p:cNvPr id="13904" name="Google Shape;13904;p7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5" name="Google Shape;13905;p7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6" name="Google Shape;13906;p7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7" name="Google Shape;13907;p7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8" name="Google Shape;13908;p7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09" name="Google Shape;13909;p7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0" name="Google Shape;13910;p7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1" name="Google Shape;13911;p7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2" name="Google Shape;13912;p7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3" name="Google Shape;13913;p7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4" name="Google Shape;13914;p7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5" name="Google Shape;13915;p7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16" name="Google Shape;13916;p77"/>
          <p:cNvGrpSpPr/>
          <p:nvPr/>
        </p:nvGrpSpPr>
        <p:grpSpPr>
          <a:xfrm>
            <a:off x="6365336" y="5101664"/>
            <a:ext cx="839866" cy="550341"/>
            <a:chOff x="3207778" y="2474632"/>
            <a:chExt cx="419933" cy="275170"/>
          </a:xfrm>
        </p:grpSpPr>
        <p:sp>
          <p:nvSpPr>
            <p:cNvPr id="13917" name="Google Shape;13917;p7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8" name="Google Shape;13918;p7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9" name="Google Shape;13919;p7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0" name="Google Shape;13920;p7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1" name="Google Shape;13921;p7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2" name="Google Shape;13922;p7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3" name="Google Shape;13923;p7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4" name="Google Shape;13924;p7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5" name="Google Shape;13925;p7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6" name="Google Shape;13926;p7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7" name="Google Shape;13927;p7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8" name="Google Shape;13928;p7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9" name="Google Shape;13929;p7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0" name="Google Shape;13930;p7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31" name="Google Shape;13931;p77"/>
          <p:cNvGrpSpPr/>
          <p:nvPr/>
        </p:nvGrpSpPr>
        <p:grpSpPr>
          <a:xfrm>
            <a:off x="12148529" y="5064550"/>
            <a:ext cx="675369" cy="628388"/>
            <a:chOff x="6099375" y="2456075"/>
            <a:chExt cx="337684" cy="314194"/>
          </a:xfrm>
        </p:grpSpPr>
        <p:sp>
          <p:nvSpPr>
            <p:cNvPr id="13932" name="Google Shape;13932;p7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3" name="Google Shape;13933;p7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34" name="Google Shape;13934;p77"/>
          <p:cNvGrpSpPr/>
          <p:nvPr/>
        </p:nvGrpSpPr>
        <p:grpSpPr>
          <a:xfrm>
            <a:off x="4575026" y="5089569"/>
            <a:ext cx="625396" cy="573067"/>
            <a:chOff x="2312623" y="2468584"/>
            <a:chExt cx="312698" cy="286534"/>
          </a:xfrm>
        </p:grpSpPr>
        <p:sp>
          <p:nvSpPr>
            <p:cNvPr id="13935" name="Google Shape;13935;p7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6" name="Google Shape;13936;p7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7" name="Google Shape;13937;p7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38" name="Google Shape;13938;p77"/>
          <p:cNvGrpSpPr/>
          <p:nvPr/>
        </p:nvGrpSpPr>
        <p:grpSpPr>
          <a:xfrm>
            <a:off x="11187391" y="5034248"/>
            <a:ext cx="690584" cy="685236"/>
            <a:chOff x="5618805" y="2440924"/>
            <a:chExt cx="345292" cy="342618"/>
          </a:xfrm>
        </p:grpSpPr>
        <p:sp>
          <p:nvSpPr>
            <p:cNvPr id="13939" name="Google Shape;13939;p7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0" name="Google Shape;13940;p7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1" name="Google Shape;13941;p7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2" name="Google Shape;13942;p7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3" name="Google Shape;13943;p7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44" name="Google Shape;13944;p77"/>
          <p:cNvGrpSpPr/>
          <p:nvPr/>
        </p:nvGrpSpPr>
        <p:grpSpPr>
          <a:xfrm>
            <a:off x="9256137" y="5045580"/>
            <a:ext cx="755772" cy="662510"/>
            <a:chOff x="4653179" y="2446590"/>
            <a:chExt cx="377886" cy="331255"/>
          </a:xfrm>
        </p:grpSpPr>
        <p:sp>
          <p:nvSpPr>
            <p:cNvPr id="13945" name="Google Shape;13945;p7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6" name="Google Shape;13946;p7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7" name="Google Shape;13947;p7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8" name="Google Shape;13948;p7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49" name="Google Shape;13949;p77"/>
          <p:cNvGrpSpPr/>
          <p:nvPr/>
        </p:nvGrpSpPr>
        <p:grpSpPr>
          <a:xfrm>
            <a:off x="10318813" y="5071362"/>
            <a:ext cx="504124" cy="610245"/>
            <a:chOff x="5184517" y="2459481"/>
            <a:chExt cx="252062" cy="305122"/>
          </a:xfrm>
        </p:grpSpPr>
        <p:sp>
          <p:nvSpPr>
            <p:cNvPr id="13950" name="Google Shape;13950;p7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1" name="Google Shape;13951;p7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2" name="Google Shape;13952;p7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3" name="Google Shape;13953;p7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4" name="Google Shape;13954;p7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5" name="Google Shape;13955;p7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956" name="Google Shape;13956;p77"/>
          <p:cNvSpPr/>
          <p:nvPr/>
        </p:nvSpPr>
        <p:spPr>
          <a:xfrm>
            <a:off x="3551819" y="4093608"/>
            <a:ext cx="708727" cy="708790"/>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957" name="Google Shape;13957;p77"/>
          <p:cNvGrpSpPr/>
          <p:nvPr/>
        </p:nvGrpSpPr>
        <p:grpSpPr>
          <a:xfrm>
            <a:off x="12260698" y="4090616"/>
            <a:ext cx="499540" cy="727697"/>
            <a:chOff x="6155459" y="1969108"/>
            <a:chExt cx="249770" cy="363849"/>
          </a:xfrm>
        </p:grpSpPr>
        <p:sp>
          <p:nvSpPr>
            <p:cNvPr id="13958" name="Google Shape;13958;p7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9" name="Google Shape;13959;p7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0" name="Google Shape;13960;p7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1" name="Google Shape;13961;p7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2" name="Google Shape;13962;p7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3" name="Google Shape;13963;p7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4" name="Google Shape;13964;p7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5" name="Google Shape;13965;p7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6" name="Google Shape;13966;p7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67" name="Google Shape;13967;p77"/>
          <p:cNvGrpSpPr/>
          <p:nvPr/>
        </p:nvGrpSpPr>
        <p:grpSpPr>
          <a:xfrm>
            <a:off x="4509838" y="4093608"/>
            <a:ext cx="707263" cy="708790"/>
            <a:chOff x="2280029" y="1970604"/>
            <a:chExt cx="353631" cy="354395"/>
          </a:xfrm>
        </p:grpSpPr>
        <p:sp>
          <p:nvSpPr>
            <p:cNvPr id="13968" name="Google Shape;13968;p7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9" name="Google Shape;13969;p7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0" name="Google Shape;13970;p7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1" name="Google Shape;13971;p7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72" name="Google Shape;13972;p77"/>
          <p:cNvGrpSpPr/>
          <p:nvPr/>
        </p:nvGrpSpPr>
        <p:grpSpPr>
          <a:xfrm>
            <a:off x="16079980" y="4152748"/>
            <a:ext cx="510171" cy="603369"/>
            <a:chOff x="8065100" y="2000174"/>
            <a:chExt cx="255086" cy="301685"/>
          </a:xfrm>
        </p:grpSpPr>
        <p:sp>
          <p:nvSpPr>
            <p:cNvPr id="13973" name="Google Shape;13973;p7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4" name="Google Shape;13974;p7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5" name="Google Shape;13975;p7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6" name="Google Shape;13976;p7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77" name="Google Shape;13977;p77"/>
          <p:cNvGrpSpPr/>
          <p:nvPr/>
        </p:nvGrpSpPr>
        <p:grpSpPr>
          <a:xfrm>
            <a:off x="13217190" y="4090616"/>
            <a:ext cx="498840" cy="727697"/>
            <a:chOff x="6633705" y="1969108"/>
            <a:chExt cx="249420" cy="363849"/>
          </a:xfrm>
        </p:grpSpPr>
        <p:sp>
          <p:nvSpPr>
            <p:cNvPr id="13978" name="Google Shape;13978;p7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9" name="Google Shape;13979;p7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0" name="Google Shape;13980;p7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1" name="Google Shape;13981;p7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2" name="Google Shape;13982;p7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3" name="Google Shape;13983;p7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4" name="Google Shape;13984;p7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5" name="Google Shape;13985;p7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86" name="Google Shape;13986;p77"/>
          <p:cNvGrpSpPr/>
          <p:nvPr/>
        </p:nvGrpSpPr>
        <p:grpSpPr>
          <a:xfrm>
            <a:off x="10371842" y="4090616"/>
            <a:ext cx="453323" cy="726934"/>
            <a:chOff x="5211031" y="1969108"/>
            <a:chExt cx="226661" cy="363467"/>
          </a:xfrm>
        </p:grpSpPr>
        <p:sp>
          <p:nvSpPr>
            <p:cNvPr id="13987" name="Google Shape;13987;p7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8" name="Google Shape;13988;p7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89" name="Google Shape;13989;p77"/>
          <p:cNvGrpSpPr/>
          <p:nvPr/>
        </p:nvGrpSpPr>
        <p:grpSpPr>
          <a:xfrm>
            <a:off x="7375684" y="4093608"/>
            <a:ext cx="708727" cy="708790"/>
            <a:chOff x="3712952" y="1970604"/>
            <a:chExt cx="354363" cy="354395"/>
          </a:xfrm>
        </p:grpSpPr>
        <p:sp>
          <p:nvSpPr>
            <p:cNvPr id="13990" name="Google Shape;13990;p7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1" name="Google Shape;13991;p7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2" name="Google Shape;13992;p7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3" name="Google Shape;13993;p7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4" name="Google Shape;13994;p7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5" name="Google Shape;13995;p7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6" name="Google Shape;13996;p7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7" name="Google Shape;13997;p7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8" name="Google Shape;13998;p7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999" name="Google Shape;13999;p77"/>
          <p:cNvGrpSpPr/>
          <p:nvPr/>
        </p:nvGrpSpPr>
        <p:grpSpPr>
          <a:xfrm>
            <a:off x="6420657" y="4093608"/>
            <a:ext cx="708727" cy="709491"/>
            <a:chOff x="3235438" y="1970604"/>
            <a:chExt cx="354363" cy="354745"/>
          </a:xfrm>
        </p:grpSpPr>
        <p:sp>
          <p:nvSpPr>
            <p:cNvPr id="14000" name="Google Shape;14000;p7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1" name="Google Shape;14001;p7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2" name="Google Shape;14002;p7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3" name="Google Shape;14003;p7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4" name="Google Shape;14004;p7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5" name="Google Shape;14005;p7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6" name="Google Shape;14006;p7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7" name="Google Shape;14007;p7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8" name="Google Shape;14008;p7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9" name="Google Shape;14009;p7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0" name="Google Shape;14010;p7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1" name="Google Shape;14011;p7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2" name="Google Shape;14012;p7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13" name="Google Shape;14013;p77"/>
          <p:cNvGrpSpPr/>
          <p:nvPr/>
        </p:nvGrpSpPr>
        <p:grpSpPr>
          <a:xfrm>
            <a:off x="2608951" y="4132250"/>
            <a:ext cx="682944" cy="670149"/>
            <a:chOff x="1329585" y="1989925"/>
            <a:chExt cx="341472" cy="335074"/>
          </a:xfrm>
        </p:grpSpPr>
        <p:sp>
          <p:nvSpPr>
            <p:cNvPr id="14014" name="Google Shape;14014;p7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5" name="Google Shape;14015;p7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6" name="Google Shape;14016;p7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17" name="Google Shape;14017;p77"/>
          <p:cNvGrpSpPr/>
          <p:nvPr/>
        </p:nvGrpSpPr>
        <p:grpSpPr>
          <a:xfrm>
            <a:off x="11133522" y="4132212"/>
            <a:ext cx="833299" cy="651194"/>
            <a:chOff x="5626763" y="2013829"/>
            <a:chExt cx="351722" cy="274788"/>
          </a:xfrm>
        </p:grpSpPr>
        <p:sp>
          <p:nvSpPr>
            <p:cNvPr id="14018" name="Google Shape;14018;p7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9" name="Google Shape;14019;p7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0" name="Google Shape;14020;p7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1" name="Google Shape;14021;p7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2" name="Google Shape;14022;p7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3" name="Google Shape;14023;p7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4" name="Google Shape;14024;p7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5" name="Google Shape;14025;p7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6" name="Google Shape;14026;p7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7" name="Google Shape;14027;p7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28" name="Google Shape;14028;p77"/>
          <p:cNvGrpSpPr/>
          <p:nvPr/>
        </p:nvGrpSpPr>
        <p:grpSpPr>
          <a:xfrm>
            <a:off x="15102990" y="4120154"/>
            <a:ext cx="553396" cy="666266"/>
            <a:chOff x="7576605" y="1983877"/>
            <a:chExt cx="276698" cy="333133"/>
          </a:xfrm>
        </p:grpSpPr>
        <p:sp>
          <p:nvSpPr>
            <p:cNvPr id="14029" name="Google Shape;14029;p7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0" name="Google Shape;14030;p7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31" name="Google Shape;14031;p77"/>
          <p:cNvGrpSpPr/>
          <p:nvPr/>
        </p:nvGrpSpPr>
        <p:grpSpPr>
          <a:xfrm>
            <a:off x="1656916" y="4103475"/>
            <a:ext cx="674669" cy="707199"/>
            <a:chOff x="853568" y="1975538"/>
            <a:chExt cx="337334" cy="353599"/>
          </a:xfrm>
        </p:grpSpPr>
        <p:sp>
          <p:nvSpPr>
            <p:cNvPr id="14032" name="Google Shape;14032;p7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3" name="Google Shape;14033;p7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4" name="Google Shape;14034;p7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5" name="Google Shape;14035;p7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36" name="Google Shape;14036;p77"/>
          <p:cNvGrpSpPr/>
          <p:nvPr/>
        </p:nvGrpSpPr>
        <p:grpSpPr>
          <a:xfrm>
            <a:off x="5466384" y="4171655"/>
            <a:ext cx="654170" cy="554160"/>
            <a:chOff x="2770052" y="2009628"/>
            <a:chExt cx="327085" cy="277080"/>
          </a:xfrm>
        </p:grpSpPr>
        <p:sp>
          <p:nvSpPr>
            <p:cNvPr id="14037" name="Google Shape;14037;p7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8" name="Google Shape;14038;p7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039" name="Google Shape;14039;p77"/>
          <p:cNvSpPr/>
          <p:nvPr/>
        </p:nvSpPr>
        <p:spPr>
          <a:xfrm>
            <a:off x="14069915" y="4130658"/>
            <a:ext cx="708727" cy="648186"/>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040" name="Google Shape;14040;p77"/>
          <p:cNvGrpSpPr/>
          <p:nvPr/>
        </p:nvGrpSpPr>
        <p:grpSpPr>
          <a:xfrm>
            <a:off x="8340579" y="4093608"/>
            <a:ext cx="689756" cy="687146"/>
            <a:chOff x="4195399" y="1970604"/>
            <a:chExt cx="344878" cy="343573"/>
          </a:xfrm>
        </p:grpSpPr>
        <p:sp>
          <p:nvSpPr>
            <p:cNvPr id="14041" name="Google Shape;14041;p7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2" name="Google Shape;14042;p7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3" name="Google Shape;14043;p7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4" name="Google Shape;14044;p7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45" name="Google Shape;14045;p77"/>
          <p:cNvGrpSpPr/>
          <p:nvPr/>
        </p:nvGrpSpPr>
        <p:grpSpPr>
          <a:xfrm>
            <a:off x="9299362" y="4107295"/>
            <a:ext cx="689056" cy="688228"/>
            <a:chOff x="4674791" y="1977447"/>
            <a:chExt cx="344528" cy="344114"/>
          </a:xfrm>
        </p:grpSpPr>
        <p:sp>
          <p:nvSpPr>
            <p:cNvPr id="14046" name="Google Shape;14046;p7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7" name="Google Shape;14047;p7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8" name="Google Shape;14048;p7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9" name="Google Shape;14049;p7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0" name="Google Shape;14050;p7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1" name="Google Shape;14051;p7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2" name="Google Shape;14052;p7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3" name="Google Shape;14053;p7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4" name="Google Shape;14054;p7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5" name="Google Shape;14055;p7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6" name="Google Shape;14056;p7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7" name="Google Shape;14057;p7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8" name="Google Shape;14058;p7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9" name="Google Shape;14059;p7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0" name="Google Shape;14060;p7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1" name="Google Shape;14061;p7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2" name="Google Shape;14062;p7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3" name="Google Shape;14063;p7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4" name="Google Shape;14064;p7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5" name="Google Shape;14065;p7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6" name="Google Shape;14066;p7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7" name="Google Shape;14067;p7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8" name="Google Shape;14068;p7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9" name="Google Shape;14069;p7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0" name="Google Shape;14070;p7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1" name="Google Shape;14071;p7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72" name="Google Shape;14072;p77"/>
          <p:cNvGrpSpPr/>
          <p:nvPr/>
        </p:nvGrpSpPr>
        <p:grpSpPr>
          <a:xfrm>
            <a:off x="12117399" y="3246994"/>
            <a:ext cx="765639" cy="621576"/>
            <a:chOff x="6083810" y="1547297"/>
            <a:chExt cx="382819" cy="310788"/>
          </a:xfrm>
        </p:grpSpPr>
        <p:sp>
          <p:nvSpPr>
            <p:cNvPr id="14073" name="Google Shape;14073;p7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4" name="Google Shape;14074;p7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5" name="Google Shape;14075;p7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6" name="Google Shape;14076;p7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7" name="Google Shape;14077;p7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8" name="Google Shape;14078;p7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9" name="Google Shape;14079;p7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0" name="Google Shape;14080;p7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1" name="Google Shape;14081;p7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2" name="Google Shape;14082;p7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3" name="Google Shape;14083;p7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4" name="Google Shape;14084;p7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5" name="Google Shape;14085;p7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6" name="Google Shape;14086;p7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7" name="Google Shape;14087;p7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8" name="Google Shape;14088;p7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9" name="Google Shape;14089;p7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0" name="Google Shape;14090;p7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91" name="Google Shape;14091;p77"/>
          <p:cNvGrpSpPr/>
          <p:nvPr/>
        </p:nvGrpSpPr>
        <p:grpSpPr>
          <a:xfrm>
            <a:off x="13066379" y="3228787"/>
            <a:ext cx="765575" cy="657226"/>
            <a:chOff x="6558300" y="1538193"/>
            <a:chExt cx="382788" cy="328613"/>
          </a:xfrm>
        </p:grpSpPr>
        <p:sp>
          <p:nvSpPr>
            <p:cNvPr id="14092" name="Google Shape;14092;p7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3" name="Google Shape;14093;p7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94" name="Google Shape;14094;p77"/>
          <p:cNvGrpSpPr/>
          <p:nvPr/>
        </p:nvGrpSpPr>
        <p:grpSpPr>
          <a:xfrm>
            <a:off x="10337784" y="3174994"/>
            <a:ext cx="519211" cy="692048"/>
            <a:chOff x="5194002" y="1511297"/>
            <a:chExt cx="259605" cy="346024"/>
          </a:xfrm>
        </p:grpSpPr>
        <p:sp>
          <p:nvSpPr>
            <p:cNvPr id="14095" name="Google Shape;14095;p7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6" name="Google Shape;14096;p7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7" name="Google Shape;14097;p7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8" name="Google Shape;14098;p7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099" name="Google Shape;14099;p77"/>
          <p:cNvGrpSpPr/>
          <p:nvPr/>
        </p:nvGrpSpPr>
        <p:grpSpPr>
          <a:xfrm>
            <a:off x="2739263" y="3176522"/>
            <a:ext cx="504887" cy="703443"/>
            <a:chOff x="1394741" y="1512061"/>
            <a:chExt cx="252444" cy="351722"/>
          </a:xfrm>
        </p:grpSpPr>
        <p:sp>
          <p:nvSpPr>
            <p:cNvPr id="14100" name="Google Shape;14100;p7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1" name="Google Shape;14101;p7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2" name="Google Shape;14102;p7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3" name="Google Shape;14103;p7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4" name="Google Shape;14104;p7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5" name="Google Shape;14105;p7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6" name="Google Shape;14106;p7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7" name="Google Shape;14107;p7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8" name="Google Shape;14108;p7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09" name="Google Shape;14109;p7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0" name="Google Shape;14110;p7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1" name="Google Shape;14111;p7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2" name="Google Shape;14112;p7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3" name="Google Shape;14113;p7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4" name="Google Shape;14114;p7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5" name="Google Shape;14115;p7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6" name="Google Shape;14116;p7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17" name="Google Shape;14117;p77"/>
          <p:cNvGrpSpPr/>
          <p:nvPr/>
        </p:nvGrpSpPr>
        <p:grpSpPr>
          <a:xfrm>
            <a:off x="1659971" y="3161371"/>
            <a:ext cx="761819" cy="679189"/>
            <a:chOff x="855096" y="1504485"/>
            <a:chExt cx="380910" cy="339594"/>
          </a:xfrm>
        </p:grpSpPr>
        <p:sp>
          <p:nvSpPr>
            <p:cNvPr id="14118" name="Google Shape;14118;p7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19" name="Google Shape;14119;p7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0" name="Google Shape;14120;p7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1" name="Google Shape;14121;p7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2" name="Google Shape;14122;p7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23" name="Google Shape;14123;p77"/>
          <p:cNvGrpSpPr/>
          <p:nvPr/>
        </p:nvGrpSpPr>
        <p:grpSpPr>
          <a:xfrm>
            <a:off x="3588933" y="3175758"/>
            <a:ext cx="704207" cy="704207"/>
            <a:chOff x="1819576" y="1511679"/>
            <a:chExt cx="352103" cy="352103"/>
          </a:xfrm>
        </p:grpSpPr>
        <p:sp>
          <p:nvSpPr>
            <p:cNvPr id="14124" name="Google Shape;14124;p7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5" name="Google Shape;14125;p7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6" name="Google Shape;14126;p7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7" name="Google Shape;14127;p7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28" name="Google Shape;14128;p77"/>
          <p:cNvGrpSpPr/>
          <p:nvPr/>
        </p:nvGrpSpPr>
        <p:grpSpPr>
          <a:xfrm>
            <a:off x="11191974" y="3153923"/>
            <a:ext cx="742849" cy="710891"/>
            <a:chOff x="5621097" y="1500761"/>
            <a:chExt cx="371424" cy="355446"/>
          </a:xfrm>
        </p:grpSpPr>
        <p:sp>
          <p:nvSpPr>
            <p:cNvPr id="14129" name="Google Shape;14129;p7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0" name="Google Shape;14130;p7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31" name="Google Shape;14131;p77"/>
          <p:cNvGrpSpPr/>
          <p:nvPr/>
        </p:nvGrpSpPr>
        <p:grpSpPr>
          <a:xfrm>
            <a:off x="9290259" y="3235598"/>
            <a:ext cx="719358" cy="643666"/>
            <a:chOff x="4670239" y="1541599"/>
            <a:chExt cx="359679" cy="321833"/>
          </a:xfrm>
        </p:grpSpPr>
        <p:sp>
          <p:nvSpPr>
            <p:cNvPr id="14132" name="Google Shape;14132;p7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3" name="Google Shape;14133;p7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4" name="Google Shape;14134;p7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5" name="Google Shape;14135;p7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6" name="Google Shape;14136;p7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37" name="Google Shape;14137;p77"/>
          <p:cNvGrpSpPr/>
          <p:nvPr/>
        </p:nvGrpSpPr>
        <p:grpSpPr>
          <a:xfrm>
            <a:off x="8374637" y="3157169"/>
            <a:ext cx="642075" cy="707645"/>
            <a:chOff x="4212429" y="1502385"/>
            <a:chExt cx="321037" cy="353822"/>
          </a:xfrm>
        </p:grpSpPr>
        <p:sp>
          <p:nvSpPr>
            <p:cNvPr id="14138" name="Google Shape;14138;p7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9" name="Google Shape;14139;p7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0" name="Google Shape;14140;p7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1" name="Google Shape;14141;p7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42" name="Google Shape;14142;p77"/>
          <p:cNvGrpSpPr/>
          <p:nvPr/>
        </p:nvGrpSpPr>
        <p:grpSpPr>
          <a:xfrm>
            <a:off x="4555355" y="3164363"/>
            <a:ext cx="672377" cy="670849"/>
            <a:chOff x="2302788" y="1505981"/>
            <a:chExt cx="336188" cy="335425"/>
          </a:xfrm>
        </p:grpSpPr>
        <p:sp>
          <p:nvSpPr>
            <p:cNvPr id="14143" name="Google Shape;14143;p7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4" name="Google Shape;14144;p7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5" name="Google Shape;14145;p7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6" name="Google Shape;14146;p7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7" name="Google Shape;14147;p7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8" name="Google Shape;14148;p7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9" name="Google Shape;14149;p7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0" name="Google Shape;14150;p7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1" name="Google Shape;14151;p7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2" name="Google Shape;14152;p7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3" name="Google Shape;14153;p7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4" name="Google Shape;14154;p7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5" name="Google Shape;14155;p7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6" name="Google Shape;14156;p7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7" name="Google Shape;14157;p7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8" name="Google Shape;14158;p7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9" name="Google Shape;14159;p7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60" name="Google Shape;14160;p77"/>
          <p:cNvGrpSpPr/>
          <p:nvPr/>
        </p:nvGrpSpPr>
        <p:grpSpPr>
          <a:xfrm>
            <a:off x="5510383" y="3196193"/>
            <a:ext cx="666266" cy="642075"/>
            <a:chOff x="2780301" y="1521896"/>
            <a:chExt cx="333133" cy="321037"/>
          </a:xfrm>
        </p:grpSpPr>
        <p:sp>
          <p:nvSpPr>
            <p:cNvPr id="14161" name="Google Shape;14161;p7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2" name="Google Shape;14162;p7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3" name="Google Shape;14163;p7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4" name="Google Shape;14164;p7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5" name="Google Shape;14165;p7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6" name="Google Shape;14166;p7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7" name="Google Shape;14167;p7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8" name="Google Shape;14168;p7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9" name="Google Shape;14169;p7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0" name="Google Shape;14170;p7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1" name="Google Shape;14171;p7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2" name="Google Shape;14172;p7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3" name="Google Shape;14173;p7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4" name="Google Shape;14174;p7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5" name="Google Shape;14175;p7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6" name="Google Shape;14176;p7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7" name="Google Shape;14177;p7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8" name="Google Shape;14178;p7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9" name="Google Shape;14179;p7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0" name="Google Shape;14180;p7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81" name="Google Shape;14181;p77"/>
          <p:cNvGrpSpPr/>
          <p:nvPr/>
        </p:nvGrpSpPr>
        <p:grpSpPr>
          <a:xfrm>
            <a:off x="6582099" y="3182570"/>
            <a:ext cx="423785" cy="679189"/>
            <a:chOff x="3316159" y="1515085"/>
            <a:chExt cx="211892" cy="339594"/>
          </a:xfrm>
        </p:grpSpPr>
        <p:sp>
          <p:nvSpPr>
            <p:cNvPr id="14182" name="Google Shape;14182;p7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3" name="Google Shape;14183;p7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4" name="Google Shape;14184;p7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185" name="Google Shape;14185;p77"/>
            <p:cNvGrpSpPr/>
            <p:nvPr/>
          </p:nvGrpSpPr>
          <p:grpSpPr>
            <a:xfrm>
              <a:off x="3316159" y="1515085"/>
              <a:ext cx="211892" cy="339594"/>
              <a:chOff x="3316159" y="1515085"/>
              <a:chExt cx="211892" cy="339594"/>
            </a:xfrm>
          </p:grpSpPr>
          <p:sp>
            <p:nvSpPr>
              <p:cNvPr id="14186" name="Google Shape;14186;p7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7" name="Google Shape;14187;p7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8" name="Google Shape;14188;p7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9" name="Google Shape;14189;p7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0" name="Google Shape;14190;p7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1" name="Google Shape;14191;p7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4192" name="Google Shape;14192;p77"/>
          <p:cNvGrpSpPr/>
          <p:nvPr/>
        </p:nvGrpSpPr>
        <p:grpSpPr>
          <a:xfrm>
            <a:off x="7382496" y="3241710"/>
            <a:ext cx="723942" cy="629916"/>
            <a:chOff x="3716358" y="1544655"/>
            <a:chExt cx="361971" cy="314958"/>
          </a:xfrm>
        </p:grpSpPr>
        <p:sp>
          <p:nvSpPr>
            <p:cNvPr id="14193" name="Google Shape;14193;p7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4" name="Google Shape;14194;p7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5" name="Google Shape;14195;p7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6" name="Google Shape;14196;p7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7" name="Google Shape;14197;p7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4198" name="Google Shape;14198;p77"/>
            <p:cNvGrpSpPr/>
            <p:nvPr/>
          </p:nvGrpSpPr>
          <p:grpSpPr>
            <a:xfrm>
              <a:off x="3716358" y="1544655"/>
              <a:ext cx="361971" cy="314958"/>
              <a:chOff x="3716358" y="1544655"/>
              <a:chExt cx="361971" cy="314958"/>
            </a:xfrm>
          </p:grpSpPr>
          <p:sp>
            <p:nvSpPr>
              <p:cNvPr id="14199" name="Google Shape;14199;p7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0" name="Google Shape;14200;p7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1" name="Google Shape;14201;p7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2" name="Google Shape;14202;p7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3" name="Google Shape;14203;p7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4204" name="Google Shape;14204;p77"/>
          <p:cNvGrpSpPr/>
          <p:nvPr/>
        </p:nvGrpSpPr>
        <p:grpSpPr>
          <a:xfrm>
            <a:off x="13973627" y="3267504"/>
            <a:ext cx="999066" cy="610271"/>
            <a:chOff x="7009649" y="1541981"/>
            <a:chExt cx="524940" cy="320655"/>
          </a:xfrm>
        </p:grpSpPr>
        <p:sp>
          <p:nvSpPr>
            <p:cNvPr id="14205" name="Google Shape;14205;p7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6" name="Google Shape;14206;p7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7" name="Google Shape;14207;p7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8" name="Google Shape;14208;p7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9" name="Google Shape;14209;p7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0" name="Google Shape;14210;p7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1" name="Google Shape;14211;p7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2" name="Google Shape;14212;p7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13" name="Google Shape;14213;p77"/>
          <p:cNvGrpSpPr/>
          <p:nvPr/>
        </p:nvGrpSpPr>
        <p:grpSpPr>
          <a:xfrm>
            <a:off x="16017848" y="3188617"/>
            <a:ext cx="565492" cy="680716"/>
            <a:chOff x="8034034" y="1518109"/>
            <a:chExt cx="282746" cy="340358"/>
          </a:xfrm>
        </p:grpSpPr>
        <p:sp>
          <p:nvSpPr>
            <p:cNvPr id="14214" name="Google Shape;14214;p7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5" name="Google Shape;14215;p7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6" name="Google Shape;14216;p7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7" name="Google Shape;14217;p7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18" name="Google Shape;14218;p77"/>
          <p:cNvGrpSpPr/>
          <p:nvPr/>
        </p:nvGrpSpPr>
        <p:grpSpPr>
          <a:xfrm>
            <a:off x="15114385" y="3152268"/>
            <a:ext cx="738265" cy="720822"/>
            <a:chOff x="7582302" y="1499934"/>
            <a:chExt cx="369133" cy="360411"/>
          </a:xfrm>
        </p:grpSpPr>
        <p:sp>
          <p:nvSpPr>
            <p:cNvPr id="14219" name="Google Shape;14219;p7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0" name="Google Shape;14220;p7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1" name="Google Shape;14221;p7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2" name="Google Shape;14222;p7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3" name="Google Shape;14223;p7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224" name="Google Shape;14224;p77"/>
          <p:cNvGrpSpPr/>
          <p:nvPr/>
        </p:nvGrpSpPr>
        <p:grpSpPr>
          <a:xfrm>
            <a:off x="12341958" y="7786704"/>
            <a:ext cx="692112" cy="691348"/>
            <a:chOff x="2238181" y="4120624"/>
            <a:chExt cx="346056" cy="345674"/>
          </a:xfrm>
        </p:grpSpPr>
        <p:grpSp>
          <p:nvGrpSpPr>
            <p:cNvPr id="14225" name="Google Shape;14225;p77"/>
            <p:cNvGrpSpPr/>
            <p:nvPr/>
          </p:nvGrpSpPr>
          <p:grpSpPr>
            <a:xfrm>
              <a:off x="2309155" y="4177413"/>
              <a:ext cx="203862" cy="231903"/>
              <a:chOff x="1512725" y="258500"/>
              <a:chExt cx="4570900" cy="5199625"/>
            </a:xfrm>
          </p:grpSpPr>
          <p:sp>
            <p:nvSpPr>
              <p:cNvPr id="14226" name="Google Shape;14226;p7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7" name="Google Shape;14227;p7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228" name="Google Shape;14228;p7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4229" name="Google Shape;14229;p77"/>
          <p:cNvSpPr txBox="1"/>
          <p:nvPr>
            <p:ph type="title"/>
          </p:nvPr>
        </p:nvSpPr>
        <p:spPr>
          <a:xfrm>
            <a:off x="1433550" y="1021800"/>
            <a:ext cx="15421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1"/>
              </a:buClr>
              <a:buSzPts val="2200"/>
              <a:buFont typeface="Arial"/>
              <a:buNone/>
            </a:pPr>
            <a:r>
              <a:rPr lang="en"/>
              <a:t>SEO &amp; Marketing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33" name="Shape 14233"/>
        <p:cNvGrpSpPr/>
        <p:nvPr/>
      </p:nvGrpSpPr>
      <p:grpSpPr>
        <a:xfrm>
          <a:off x="0" y="0"/>
          <a:ext cx="0" cy="0"/>
          <a:chOff x="0" y="0"/>
          <a:chExt cx="0" cy="0"/>
        </a:xfrm>
      </p:grpSpPr>
      <p:pic>
        <p:nvPicPr>
          <p:cNvPr id="14234" name="Google Shape;14234;p78">
            <a:hlinkClick r:id="rId3"/>
          </p:cNvPr>
          <p:cNvPicPr preferRelativeResize="0"/>
          <p:nvPr/>
        </p:nvPicPr>
        <p:blipFill>
          <a:blip r:embed="rId4">
            <a:alphaModFix/>
          </a:blip>
          <a:stretch>
            <a:fillRect/>
          </a:stretch>
        </p:blipFill>
        <p:spPr>
          <a:xfrm>
            <a:off x="6902126" y="4246150"/>
            <a:ext cx="4483748" cy="17946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9" name="Shape 1699"/>
        <p:cNvGrpSpPr/>
        <p:nvPr/>
      </p:nvGrpSpPr>
      <p:grpSpPr>
        <a:xfrm>
          <a:off x="0" y="0"/>
          <a:ext cx="0" cy="0"/>
          <a:chOff x="0" y="0"/>
          <a:chExt cx="0" cy="0"/>
        </a:xfrm>
      </p:grpSpPr>
      <p:sp>
        <p:nvSpPr>
          <p:cNvPr id="1700" name="Google Shape;1700;p36"/>
          <p:cNvSpPr txBox="1"/>
          <p:nvPr>
            <p:ph type="title"/>
          </p:nvPr>
        </p:nvSpPr>
        <p:spPr>
          <a:xfrm>
            <a:off x="1426200" y="4563200"/>
            <a:ext cx="9420600" cy="2118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Diseases</a:t>
            </a:r>
            <a:endParaRPr/>
          </a:p>
        </p:txBody>
      </p:sp>
      <p:sp>
        <p:nvSpPr>
          <p:cNvPr id="1701" name="Google Shape;1701;p36"/>
          <p:cNvSpPr txBox="1"/>
          <p:nvPr>
            <p:ph idx="2" type="title"/>
          </p:nvPr>
        </p:nvSpPr>
        <p:spPr>
          <a:xfrm>
            <a:off x="1426200" y="2879600"/>
            <a:ext cx="3978600" cy="16836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a:t>01.</a:t>
            </a:r>
            <a:endParaRPr/>
          </a:p>
        </p:txBody>
      </p:sp>
      <p:sp>
        <p:nvSpPr>
          <p:cNvPr id="1702" name="Google Shape;1702;p36"/>
          <p:cNvSpPr txBox="1"/>
          <p:nvPr>
            <p:ph idx="1" type="subTitle"/>
          </p:nvPr>
        </p:nvSpPr>
        <p:spPr>
          <a:xfrm>
            <a:off x="1426200" y="6376600"/>
            <a:ext cx="9420600" cy="1030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enter a subtitle here if you need it</a:t>
            </a:r>
            <a:endParaRPr/>
          </a:p>
        </p:txBody>
      </p:sp>
      <p:grpSp>
        <p:nvGrpSpPr>
          <p:cNvPr id="1703" name="Google Shape;1703;p36"/>
          <p:cNvGrpSpPr/>
          <p:nvPr/>
        </p:nvGrpSpPr>
        <p:grpSpPr>
          <a:xfrm>
            <a:off x="11503379" y="1210216"/>
            <a:ext cx="12666072" cy="8110321"/>
            <a:chOff x="328925" y="1806100"/>
            <a:chExt cx="1296425" cy="830125"/>
          </a:xfrm>
        </p:grpSpPr>
        <p:sp>
          <p:nvSpPr>
            <p:cNvPr id="1704" name="Google Shape;1704;p36"/>
            <p:cNvSpPr/>
            <p:nvPr/>
          </p:nvSpPr>
          <p:spPr>
            <a:xfrm>
              <a:off x="328925" y="2189000"/>
              <a:ext cx="19500" cy="49525"/>
            </a:xfrm>
            <a:custGeom>
              <a:rect b="b" l="l" r="r" t="t"/>
              <a:pathLst>
                <a:path extrusionOk="0" h="1981" w="780">
                  <a:moveTo>
                    <a:pt x="780" y="1"/>
                  </a:moveTo>
                  <a:cubicBezTo>
                    <a:pt x="437" y="328"/>
                    <a:pt x="172" y="585"/>
                    <a:pt x="0" y="749"/>
                  </a:cubicBezTo>
                  <a:lnTo>
                    <a:pt x="0" y="1209"/>
                  </a:lnTo>
                  <a:cubicBezTo>
                    <a:pt x="172" y="1381"/>
                    <a:pt x="437" y="1646"/>
                    <a:pt x="780" y="198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 name="Google Shape;1705;p36"/>
            <p:cNvSpPr/>
            <p:nvPr/>
          </p:nvSpPr>
          <p:spPr>
            <a:xfrm>
              <a:off x="358725" y="2161525"/>
              <a:ext cx="19525" cy="105650"/>
            </a:xfrm>
            <a:custGeom>
              <a:rect b="b" l="l" r="r" t="t"/>
              <a:pathLst>
                <a:path extrusionOk="0" h="4226" w="781">
                  <a:moveTo>
                    <a:pt x="780" y="1"/>
                  </a:moveTo>
                  <a:cubicBezTo>
                    <a:pt x="492" y="258"/>
                    <a:pt x="235" y="500"/>
                    <a:pt x="1" y="718"/>
                  </a:cubicBezTo>
                  <a:lnTo>
                    <a:pt x="1" y="3477"/>
                  </a:lnTo>
                  <a:cubicBezTo>
                    <a:pt x="235" y="3711"/>
                    <a:pt x="492" y="3960"/>
                    <a:pt x="780" y="422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 name="Google Shape;1706;p36"/>
            <p:cNvSpPr/>
            <p:nvPr/>
          </p:nvSpPr>
          <p:spPr>
            <a:xfrm>
              <a:off x="388350" y="2134650"/>
              <a:ext cx="19500" cy="160400"/>
            </a:xfrm>
            <a:custGeom>
              <a:rect b="b" l="l" r="r" t="t"/>
              <a:pathLst>
                <a:path extrusionOk="0" h="6416" w="780">
                  <a:moveTo>
                    <a:pt x="780" y="0"/>
                  </a:moveTo>
                  <a:cubicBezTo>
                    <a:pt x="507" y="242"/>
                    <a:pt x="250" y="476"/>
                    <a:pt x="0" y="702"/>
                  </a:cubicBezTo>
                  <a:lnTo>
                    <a:pt x="0" y="5690"/>
                  </a:lnTo>
                  <a:cubicBezTo>
                    <a:pt x="250" y="5924"/>
                    <a:pt x="507" y="6166"/>
                    <a:pt x="780" y="64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 name="Google Shape;1707;p36"/>
            <p:cNvSpPr/>
            <p:nvPr/>
          </p:nvSpPr>
          <p:spPr>
            <a:xfrm>
              <a:off x="417975" y="2108725"/>
              <a:ext cx="19500" cy="213400"/>
            </a:xfrm>
            <a:custGeom>
              <a:rect b="b" l="l" r="r" t="t"/>
              <a:pathLst>
                <a:path extrusionOk="0" h="8536" w="780">
                  <a:moveTo>
                    <a:pt x="780" y="1"/>
                  </a:moveTo>
                  <a:cubicBezTo>
                    <a:pt x="515" y="227"/>
                    <a:pt x="250" y="460"/>
                    <a:pt x="0" y="679"/>
                  </a:cubicBezTo>
                  <a:lnTo>
                    <a:pt x="0" y="7826"/>
                  </a:lnTo>
                  <a:cubicBezTo>
                    <a:pt x="250" y="8060"/>
                    <a:pt x="515" y="8294"/>
                    <a:pt x="780" y="8535"/>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8" name="Google Shape;1708;p36"/>
            <p:cNvSpPr/>
            <p:nvPr/>
          </p:nvSpPr>
          <p:spPr>
            <a:xfrm>
              <a:off x="447775" y="2083400"/>
              <a:ext cx="19525" cy="265025"/>
            </a:xfrm>
            <a:custGeom>
              <a:rect b="b" l="l" r="r" t="t"/>
              <a:pathLst>
                <a:path extrusionOk="0" h="10601" w="781">
                  <a:moveTo>
                    <a:pt x="780" y="0"/>
                  </a:moveTo>
                  <a:cubicBezTo>
                    <a:pt x="507" y="226"/>
                    <a:pt x="250" y="445"/>
                    <a:pt x="1" y="663"/>
                  </a:cubicBezTo>
                  <a:lnTo>
                    <a:pt x="1" y="9907"/>
                  </a:lnTo>
                  <a:cubicBezTo>
                    <a:pt x="250" y="10133"/>
                    <a:pt x="507" y="10367"/>
                    <a:pt x="780" y="1060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 name="Google Shape;1709;p36"/>
            <p:cNvSpPr/>
            <p:nvPr/>
          </p:nvSpPr>
          <p:spPr>
            <a:xfrm>
              <a:off x="477400" y="2058850"/>
              <a:ext cx="19500" cy="314900"/>
            </a:xfrm>
            <a:custGeom>
              <a:rect b="b" l="l" r="r" t="t"/>
              <a:pathLst>
                <a:path extrusionOk="0" h="12596" w="780">
                  <a:moveTo>
                    <a:pt x="780" y="0"/>
                  </a:moveTo>
                  <a:cubicBezTo>
                    <a:pt x="515" y="211"/>
                    <a:pt x="258" y="429"/>
                    <a:pt x="1" y="639"/>
                  </a:cubicBezTo>
                  <a:lnTo>
                    <a:pt x="1" y="11933"/>
                  </a:lnTo>
                  <a:cubicBezTo>
                    <a:pt x="258" y="12152"/>
                    <a:pt x="515" y="12378"/>
                    <a:pt x="780" y="1259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 name="Google Shape;1710;p36"/>
            <p:cNvSpPr/>
            <p:nvPr/>
          </p:nvSpPr>
          <p:spPr>
            <a:xfrm>
              <a:off x="507025" y="2035075"/>
              <a:ext cx="19500" cy="363425"/>
            </a:xfrm>
            <a:custGeom>
              <a:rect b="b" l="l" r="r" t="t"/>
              <a:pathLst>
                <a:path extrusionOk="0" h="14537" w="780">
                  <a:moveTo>
                    <a:pt x="780" y="0"/>
                  </a:moveTo>
                  <a:cubicBezTo>
                    <a:pt x="522" y="203"/>
                    <a:pt x="257" y="413"/>
                    <a:pt x="0" y="616"/>
                  </a:cubicBezTo>
                  <a:lnTo>
                    <a:pt x="0" y="13890"/>
                  </a:lnTo>
                  <a:cubicBezTo>
                    <a:pt x="257" y="14108"/>
                    <a:pt x="522" y="14326"/>
                    <a:pt x="780" y="1453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 name="Google Shape;1711;p36"/>
            <p:cNvSpPr/>
            <p:nvPr/>
          </p:nvSpPr>
          <p:spPr>
            <a:xfrm>
              <a:off x="536825" y="2011875"/>
              <a:ext cx="19525" cy="410600"/>
            </a:xfrm>
            <a:custGeom>
              <a:rect b="b" l="l" r="r" t="t"/>
              <a:pathLst>
                <a:path extrusionOk="0" h="16424" w="781">
                  <a:moveTo>
                    <a:pt x="780" y="1"/>
                  </a:moveTo>
                  <a:cubicBezTo>
                    <a:pt x="515" y="203"/>
                    <a:pt x="258" y="406"/>
                    <a:pt x="1" y="601"/>
                  </a:cubicBezTo>
                  <a:lnTo>
                    <a:pt x="1" y="15800"/>
                  </a:lnTo>
                  <a:cubicBezTo>
                    <a:pt x="258" y="16010"/>
                    <a:pt x="515" y="16213"/>
                    <a:pt x="780" y="1642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 name="Google Shape;1712;p36"/>
            <p:cNvSpPr/>
            <p:nvPr/>
          </p:nvSpPr>
          <p:spPr>
            <a:xfrm>
              <a:off x="566450" y="1989675"/>
              <a:ext cx="19500" cy="456000"/>
            </a:xfrm>
            <a:custGeom>
              <a:rect b="b" l="l" r="r" t="t"/>
              <a:pathLst>
                <a:path extrusionOk="0" h="18240" w="780">
                  <a:moveTo>
                    <a:pt x="780" y="0"/>
                  </a:moveTo>
                  <a:cubicBezTo>
                    <a:pt x="523" y="195"/>
                    <a:pt x="258" y="390"/>
                    <a:pt x="1" y="577"/>
                  </a:cubicBezTo>
                  <a:lnTo>
                    <a:pt x="1" y="17639"/>
                  </a:lnTo>
                  <a:cubicBezTo>
                    <a:pt x="258" y="17834"/>
                    <a:pt x="523" y="18036"/>
                    <a:pt x="780" y="1823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 name="Google Shape;1713;p36"/>
            <p:cNvSpPr/>
            <p:nvPr/>
          </p:nvSpPr>
          <p:spPr>
            <a:xfrm>
              <a:off x="596275" y="1968225"/>
              <a:ext cx="19500" cy="499650"/>
            </a:xfrm>
            <a:custGeom>
              <a:rect b="b" l="l" r="r" t="t"/>
              <a:pathLst>
                <a:path extrusionOk="0" h="19986" w="780">
                  <a:moveTo>
                    <a:pt x="780" y="1"/>
                  </a:moveTo>
                  <a:cubicBezTo>
                    <a:pt x="515" y="188"/>
                    <a:pt x="257" y="367"/>
                    <a:pt x="0" y="562"/>
                  </a:cubicBezTo>
                  <a:lnTo>
                    <a:pt x="0" y="19409"/>
                  </a:lnTo>
                  <a:cubicBezTo>
                    <a:pt x="257" y="19604"/>
                    <a:pt x="515" y="19799"/>
                    <a:pt x="780" y="19986"/>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 name="Google Shape;1714;p36"/>
            <p:cNvSpPr/>
            <p:nvPr/>
          </p:nvSpPr>
          <p:spPr>
            <a:xfrm>
              <a:off x="625875" y="1947575"/>
              <a:ext cx="19525" cy="541750"/>
            </a:xfrm>
            <a:custGeom>
              <a:rect b="b" l="l" r="r" t="t"/>
              <a:pathLst>
                <a:path extrusionOk="0" h="21670" w="781">
                  <a:moveTo>
                    <a:pt x="780" y="1"/>
                  </a:moveTo>
                  <a:cubicBezTo>
                    <a:pt x="515" y="180"/>
                    <a:pt x="258" y="359"/>
                    <a:pt x="1" y="538"/>
                  </a:cubicBezTo>
                  <a:lnTo>
                    <a:pt x="1" y="21116"/>
                  </a:lnTo>
                  <a:cubicBezTo>
                    <a:pt x="258" y="21303"/>
                    <a:pt x="515" y="21482"/>
                    <a:pt x="780" y="2166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 name="Google Shape;1715;p36"/>
            <p:cNvSpPr/>
            <p:nvPr/>
          </p:nvSpPr>
          <p:spPr>
            <a:xfrm>
              <a:off x="655500" y="1927900"/>
              <a:ext cx="19525" cy="581875"/>
            </a:xfrm>
            <a:custGeom>
              <a:rect b="b" l="l" r="r" t="t"/>
              <a:pathLst>
                <a:path extrusionOk="0" h="23275" w="781">
                  <a:moveTo>
                    <a:pt x="780" y="0"/>
                  </a:moveTo>
                  <a:cubicBezTo>
                    <a:pt x="523" y="172"/>
                    <a:pt x="266" y="343"/>
                    <a:pt x="1" y="515"/>
                  </a:cubicBezTo>
                  <a:lnTo>
                    <a:pt x="1" y="22737"/>
                  </a:lnTo>
                  <a:cubicBezTo>
                    <a:pt x="266" y="22916"/>
                    <a:pt x="523" y="23095"/>
                    <a:pt x="780" y="23274"/>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 name="Google Shape;1716;p36"/>
            <p:cNvSpPr/>
            <p:nvPr/>
          </p:nvSpPr>
          <p:spPr>
            <a:xfrm>
              <a:off x="685325" y="1909375"/>
              <a:ext cx="19500" cy="619700"/>
            </a:xfrm>
            <a:custGeom>
              <a:rect b="b" l="l" r="r" t="t"/>
              <a:pathLst>
                <a:path extrusionOk="0" h="24788" w="780">
                  <a:moveTo>
                    <a:pt x="780" y="1"/>
                  </a:moveTo>
                  <a:cubicBezTo>
                    <a:pt x="515" y="157"/>
                    <a:pt x="257" y="321"/>
                    <a:pt x="0" y="484"/>
                  </a:cubicBezTo>
                  <a:lnTo>
                    <a:pt x="0" y="24280"/>
                  </a:lnTo>
                  <a:cubicBezTo>
                    <a:pt x="257" y="24452"/>
                    <a:pt x="515" y="24623"/>
                    <a:pt x="780" y="24787"/>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 name="Google Shape;1717;p36"/>
            <p:cNvSpPr/>
            <p:nvPr/>
          </p:nvSpPr>
          <p:spPr>
            <a:xfrm>
              <a:off x="714925" y="1891650"/>
              <a:ext cx="19525" cy="655725"/>
            </a:xfrm>
            <a:custGeom>
              <a:rect b="b" l="l" r="r" t="t"/>
              <a:pathLst>
                <a:path extrusionOk="0" h="26229" w="781">
                  <a:moveTo>
                    <a:pt x="780" y="1"/>
                  </a:moveTo>
                  <a:cubicBezTo>
                    <a:pt x="523" y="149"/>
                    <a:pt x="258" y="305"/>
                    <a:pt x="1" y="461"/>
                  </a:cubicBezTo>
                  <a:lnTo>
                    <a:pt x="1" y="25753"/>
                  </a:lnTo>
                  <a:cubicBezTo>
                    <a:pt x="258" y="25917"/>
                    <a:pt x="523" y="26073"/>
                    <a:pt x="780" y="2622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 name="Google Shape;1718;p36"/>
            <p:cNvSpPr/>
            <p:nvPr/>
          </p:nvSpPr>
          <p:spPr>
            <a:xfrm>
              <a:off x="744750" y="1875275"/>
              <a:ext cx="19500" cy="689050"/>
            </a:xfrm>
            <a:custGeom>
              <a:rect b="b" l="l" r="r" t="t"/>
              <a:pathLst>
                <a:path extrusionOk="0" h="27562" w="780">
                  <a:moveTo>
                    <a:pt x="780" y="1"/>
                  </a:moveTo>
                  <a:cubicBezTo>
                    <a:pt x="515" y="141"/>
                    <a:pt x="258" y="282"/>
                    <a:pt x="0" y="430"/>
                  </a:cubicBezTo>
                  <a:lnTo>
                    <a:pt x="0" y="27125"/>
                  </a:lnTo>
                  <a:cubicBezTo>
                    <a:pt x="258" y="27273"/>
                    <a:pt x="515" y="27422"/>
                    <a:pt x="780" y="2756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 name="Google Shape;1719;p36"/>
            <p:cNvSpPr/>
            <p:nvPr/>
          </p:nvSpPr>
          <p:spPr>
            <a:xfrm>
              <a:off x="774375" y="1860075"/>
              <a:ext cx="19500" cy="720050"/>
            </a:xfrm>
            <a:custGeom>
              <a:rect b="b" l="l" r="r" t="t"/>
              <a:pathLst>
                <a:path extrusionOk="0" h="28802" w="780">
                  <a:moveTo>
                    <a:pt x="780" y="1"/>
                  </a:moveTo>
                  <a:cubicBezTo>
                    <a:pt x="522" y="133"/>
                    <a:pt x="257" y="258"/>
                    <a:pt x="0" y="391"/>
                  </a:cubicBezTo>
                  <a:lnTo>
                    <a:pt x="0" y="28396"/>
                  </a:lnTo>
                  <a:cubicBezTo>
                    <a:pt x="257" y="28536"/>
                    <a:pt x="522" y="28669"/>
                    <a:pt x="780" y="2880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 name="Google Shape;1720;p36"/>
            <p:cNvSpPr/>
            <p:nvPr/>
          </p:nvSpPr>
          <p:spPr>
            <a:xfrm>
              <a:off x="803975" y="1846450"/>
              <a:ext cx="19525" cy="747900"/>
            </a:xfrm>
            <a:custGeom>
              <a:rect b="b" l="l" r="r" t="t"/>
              <a:pathLst>
                <a:path extrusionOk="0" h="29916" w="781">
                  <a:moveTo>
                    <a:pt x="780" y="0"/>
                  </a:moveTo>
                  <a:cubicBezTo>
                    <a:pt x="523" y="110"/>
                    <a:pt x="266" y="234"/>
                    <a:pt x="1" y="351"/>
                  </a:cubicBezTo>
                  <a:lnTo>
                    <a:pt x="1" y="29549"/>
                  </a:lnTo>
                  <a:cubicBezTo>
                    <a:pt x="266" y="29674"/>
                    <a:pt x="523" y="29798"/>
                    <a:pt x="780" y="2991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 name="Google Shape;1721;p36"/>
            <p:cNvSpPr/>
            <p:nvPr/>
          </p:nvSpPr>
          <p:spPr>
            <a:xfrm>
              <a:off x="833800" y="1834375"/>
              <a:ext cx="19500" cy="772625"/>
            </a:xfrm>
            <a:custGeom>
              <a:rect b="b" l="l" r="r" t="t"/>
              <a:pathLst>
                <a:path extrusionOk="0" h="30905" w="780">
                  <a:moveTo>
                    <a:pt x="780" y="0"/>
                  </a:moveTo>
                  <a:cubicBezTo>
                    <a:pt x="515" y="94"/>
                    <a:pt x="258" y="203"/>
                    <a:pt x="0" y="312"/>
                  </a:cubicBezTo>
                  <a:lnTo>
                    <a:pt x="0" y="30577"/>
                  </a:lnTo>
                  <a:cubicBezTo>
                    <a:pt x="258" y="30694"/>
                    <a:pt x="515" y="30804"/>
                    <a:pt x="780" y="3090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 name="Google Shape;1722;p36"/>
            <p:cNvSpPr/>
            <p:nvPr/>
          </p:nvSpPr>
          <p:spPr>
            <a:xfrm>
              <a:off x="863425" y="1823850"/>
              <a:ext cx="19500" cy="793875"/>
            </a:xfrm>
            <a:custGeom>
              <a:rect b="b" l="l" r="r" t="t"/>
              <a:pathLst>
                <a:path extrusionOk="0" h="31755" w="780">
                  <a:moveTo>
                    <a:pt x="780" y="0"/>
                  </a:moveTo>
                  <a:cubicBezTo>
                    <a:pt x="522" y="86"/>
                    <a:pt x="265" y="172"/>
                    <a:pt x="0" y="265"/>
                  </a:cubicBezTo>
                  <a:lnTo>
                    <a:pt x="0" y="31482"/>
                  </a:lnTo>
                  <a:cubicBezTo>
                    <a:pt x="265" y="31583"/>
                    <a:pt x="522" y="31669"/>
                    <a:pt x="780" y="31755"/>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 name="Google Shape;1723;p36"/>
            <p:cNvSpPr/>
            <p:nvPr/>
          </p:nvSpPr>
          <p:spPr>
            <a:xfrm>
              <a:off x="893025" y="1815650"/>
              <a:ext cx="19525" cy="810850"/>
            </a:xfrm>
            <a:custGeom>
              <a:rect b="b" l="l" r="r" t="t"/>
              <a:pathLst>
                <a:path extrusionOk="0" h="32434" w="781">
                  <a:moveTo>
                    <a:pt x="780" y="1"/>
                  </a:moveTo>
                  <a:cubicBezTo>
                    <a:pt x="523" y="63"/>
                    <a:pt x="266" y="133"/>
                    <a:pt x="1" y="204"/>
                  </a:cubicBezTo>
                  <a:lnTo>
                    <a:pt x="1" y="32215"/>
                  </a:lnTo>
                  <a:cubicBezTo>
                    <a:pt x="266" y="32293"/>
                    <a:pt x="523" y="32363"/>
                    <a:pt x="780" y="3243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 name="Google Shape;1724;p36"/>
            <p:cNvSpPr/>
            <p:nvPr/>
          </p:nvSpPr>
          <p:spPr>
            <a:xfrm>
              <a:off x="922850" y="1809625"/>
              <a:ext cx="19500" cy="822900"/>
            </a:xfrm>
            <a:custGeom>
              <a:rect b="b" l="l" r="r" t="t"/>
              <a:pathLst>
                <a:path extrusionOk="0" h="32916" w="780">
                  <a:moveTo>
                    <a:pt x="780" y="0"/>
                  </a:moveTo>
                  <a:cubicBezTo>
                    <a:pt x="523" y="39"/>
                    <a:pt x="265" y="86"/>
                    <a:pt x="0" y="141"/>
                  </a:cubicBezTo>
                  <a:lnTo>
                    <a:pt x="0" y="32768"/>
                  </a:lnTo>
                  <a:cubicBezTo>
                    <a:pt x="265" y="32830"/>
                    <a:pt x="523" y="32877"/>
                    <a:pt x="780" y="3291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 name="Google Shape;1725;p36"/>
            <p:cNvSpPr/>
            <p:nvPr/>
          </p:nvSpPr>
          <p:spPr>
            <a:xfrm>
              <a:off x="952475" y="1806500"/>
              <a:ext cx="19500" cy="829350"/>
            </a:xfrm>
            <a:custGeom>
              <a:rect b="b" l="l" r="r" t="t"/>
              <a:pathLst>
                <a:path extrusionOk="0" h="33174" w="780">
                  <a:moveTo>
                    <a:pt x="780" y="1"/>
                  </a:moveTo>
                  <a:cubicBezTo>
                    <a:pt x="522" y="8"/>
                    <a:pt x="265" y="40"/>
                    <a:pt x="0" y="71"/>
                  </a:cubicBezTo>
                  <a:lnTo>
                    <a:pt x="0" y="33103"/>
                  </a:lnTo>
                  <a:cubicBezTo>
                    <a:pt x="265" y="33134"/>
                    <a:pt x="522" y="33158"/>
                    <a:pt x="780" y="3317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 name="Google Shape;1726;p36"/>
            <p:cNvSpPr/>
            <p:nvPr/>
          </p:nvSpPr>
          <p:spPr>
            <a:xfrm>
              <a:off x="982275" y="1806100"/>
              <a:ext cx="19525" cy="830125"/>
            </a:xfrm>
            <a:custGeom>
              <a:rect b="b" l="l" r="r" t="t"/>
              <a:pathLst>
                <a:path extrusionOk="0" h="33205" w="781">
                  <a:moveTo>
                    <a:pt x="1" y="1"/>
                  </a:moveTo>
                  <a:lnTo>
                    <a:pt x="1" y="33205"/>
                  </a:lnTo>
                  <a:lnTo>
                    <a:pt x="110" y="33205"/>
                  </a:lnTo>
                  <a:cubicBezTo>
                    <a:pt x="328" y="33205"/>
                    <a:pt x="554" y="33197"/>
                    <a:pt x="780" y="33182"/>
                  </a:cubicBezTo>
                  <a:lnTo>
                    <a:pt x="780" y="24"/>
                  </a:lnTo>
                  <a:cubicBezTo>
                    <a:pt x="554" y="9"/>
                    <a:pt x="328" y="1"/>
                    <a:pt x="11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 name="Google Shape;1727;p36"/>
            <p:cNvSpPr/>
            <p:nvPr/>
          </p:nvSpPr>
          <p:spPr>
            <a:xfrm>
              <a:off x="1011900" y="1807675"/>
              <a:ext cx="19500" cy="827000"/>
            </a:xfrm>
            <a:custGeom>
              <a:rect b="b" l="l" r="r" t="t"/>
              <a:pathLst>
                <a:path extrusionOk="0" h="33080" w="780">
                  <a:moveTo>
                    <a:pt x="1" y="0"/>
                  </a:moveTo>
                  <a:lnTo>
                    <a:pt x="1" y="33080"/>
                  </a:lnTo>
                  <a:cubicBezTo>
                    <a:pt x="258" y="33056"/>
                    <a:pt x="515" y="33017"/>
                    <a:pt x="780" y="32971"/>
                  </a:cubicBezTo>
                  <a:lnTo>
                    <a:pt x="780" y="102"/>
                  </a:lnTo>
                  <a:cubicBezTo>
                    <a:pt x="515" y="63"/>
                    <a:pt x="258" y="2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 name="Google Shape;1728;p36"/>
            <p:cNvSpPr/>
            <p:nvPr/>
          </p:nvSpPr>
          <p:spPr>
            <a:xfrm>
              <a:off x="1041525" y="1812150"/>
              <a:ext cx="19500" cy="817850"/>
            </a:xfrm>
            <a:custGeom>
              <a:rect b="b" l="l" r="r" t="t"/>
              <a:pathLst>
                <a:path extrusionOk="0" h="32714" w="780">
                  <a:moveTo>
                    <a:pt x="0" y="1"/>
                  </a:moveTo>
                  <a:lnTo>
                    <a:pt x="0" y="32714"/>
                  </a:lnTo>
                  <a:cubicBezTo>
                    <a:pt x="257" y="32659"/>
                    <a:pt x="522" y="32597"/>
                    <a:pt x="780" y="32527"/>
                  </a:cubicBezTo>
                  <a:lnTo>
                    <a:pt x="780" y="180"/>
                  </a:lnTo>
                  <a:cubicBezTo>
                    <a:pt x="522" y="110"/>
                    <a:pt x="257" y="5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 name="Google Shape;1729;p36"/>
            <p:cNvSpPr/>
            <p:nvPr/>
          </p:nvSpPr>
          <p:spPr>
            <a:xfrm>
              <a:off x="1071325" y="1819350"/>
              <a:ext cx="19525" cy="803050"/>
            </a:xfrm>
            <a:custGeom>
              <a:rect b="b" l="l" r="r" t="t"/>
              <a:pathLst>
                <a:path extrusionOk="0" h="32122" w="781">
                  <a:moveTo>
                    <a:pt x="1" y="1"/>
                  </a:moveTo>
                  <a:lnTo>
                    <a:pt x="1" y="32122"/>
                  </a:lnTo>
                  <a:cubicBezTo>
                    <a:pt x="258" y="32051"/>
                    <a:pt x="515" y="31966"/>
                    <a:pt x="780" y="31872"/>
                  </a:cubicBezTo>
                  <a:lnTo>
                    <a:pt x="780" y="243"/>
                  </a:lnTo>
                  <a:cubicBezTo>
                    <a:pt x="515" y="157"/>
                    <a:pt x="258" y="71"/>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 name="Google Shape;1730;p36"/>
            <p:cNvSpPr/>
            <p:nvPr/>
          </p:nvSpPr>
          <p:spPr>
            <a:xfrm>
              <a:off x="1100950" y="1828900"/>
              <a:ext cx="19500" cy="783750"/>
            </a:xfrm>
            <a:custGeom>
              <a:rect b="b" l="l" r="r" t="t"/>
              <a:pathLst>
                <a:path extrusionOk="0" h="31350" w="780">
                  <a:moveTo>
                    <a:pt x="1" y="1"/>
                  </a:moveTo>
                  <a:lnTo>
                    <a:pt x="1" y="31350"/>
                  </a:lnTo>
                  <a:cubicBezTo>
                    <a:pt x="258" y="31249"/>
                    <a:pt x="523" y="31147"/>
                    <a:pt x="780" y="31046"/>
                  </a:cubicBezTo>
                  <a:lnTo>
                    <a:pt x="780" y="289"/>
                  </a:lnTo>
                  <a:cubicBezTo>
                    <a:pt x="523" y="188"/>
                    <a:pt x="258" y="9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 name="Google Shape;1731;p36"/>
            <p:cNvSpPr/>
            <p:nvPr/>
          </p:nvSpPr>
          <p:spPr>
            <a:xfrm>
              <a:off x="1130575" y="1840400"/>
              <a:ext cx="19500" cy="760175"/>
            </a:xfrm>
            <a:custGeom>
              <a:rect b="b" l="l" r="r" t="t"/>
              <a:pathLst>
                <a:path extrusionOk="0" h="30407" w="780">
                  <a:moveTo>
                    <a:pt x="0" y="1"/>
                  </a:moveTo>
                  <a:lnTo>
                    <a:pt x="0" y="30407"/>
                  </a:lnTo>
                  <a:cubicBezTo>
                    <a:pt x="265" y="30297"/>
                    <a:pt x="523" y="30181"/>
                    <a:pt x="780" y="30056"/>
                  </a:cubicBezTo>
                  <a:lnTo>
                    <a:pt x="780" y="336"/>
                  </a:lnTo>
                  <a:cubicBezTo>
                    <a:pt x="523" y="219"/>
                    <a:pt x="265" y="11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 name="Google Shape;1732;p36"/>
            <p:cNvSpPr/>
            <p:nvPr/>
          </p:nvSpPr>
          <p:spPr>
            <a:xfrm>
              <a:off x="1160375" y="1853650"/>
              <a:ext cx="19525" cy="733300"/>
            </a:xfrm>
            <a:custGeom>
              <a:rect b="b" l="l" r="r" t="t"/>
              <a:pathLst>
                <a:path extrusionOk="0" h="29332" w="781">
                  <a:moveTo>
                    <a:pt x="1" y="1"/>
                  </a:moveTo>
                  <a:lnTo>
                    <a:pt x="1" y="29331"/>
                  </a:lnTo>
                  <a:cubicBezTo>
                    <a:pt x="258" y="29206"/>
                    <a:pt x="515" y="29074"/>
                    <a:pt x="780" y="28934"/>
                  </a:cubicBezTo>
                  <a:lnTo>
                    <a:pt x="780" y="383"/>
                  </a:lnTo>
                  <a:cubicBezTo>
                    <a:pt x="515" y="250"/>
                    <a:pt x="258" y="11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3" name="Google Shape;1733;p36"/>
            <p:cNvSpPr/>
            <p:nvPr/>
          </p:nvSpPr>
          <p:spPr>
            <a:xfrm>
              <a:off x="1190000" y="1868475"/>
              <a:ext cx="19525" cy="703075"/>
            </a:xfrm>
            <a:custGeom>
              <a:rect b="b" l="l" r="r" t="t"/>
              <a:pathLst>
                <a:path extrusionOk="0" h="28123" w="781">
                  <a:moveTo>
                    <a:pt x="1" y="0"/>
                  </a:moveTo>
                  <a:lnTo>
                    <a:pt x="1" y="28122"/>
                  </a:lnTo>
                  <a:cubicBezTo>
                    <a:pt x="266" y="27982"/>
                    <a:pt x="523" y="27834"/>
                    <a:pt x="780" y="27686"/>
                  </a:cubicBezTo>
                  <a:lnTo>
                    <a:pt x="780" y="413"/>
                  </a:lnTo>
                  <a:cubicBezTo>
                    <a:pt x="523" y="273"/>
                    <a:pt x="266" y="13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 name="Google Shape;1734;p36"/>
            <p:cNvSpPr/>
            <p:nvPr/>
          </p:nvSpPr>
          <p:spPr>
            <a:xfrm>
              <a:off x="1219825" y="1884650"/>
              <a:ext cx="19500" cy="670125"/>
            </a:xfrm>
            <a:custGeom>
              <a:rect b="b" l="l" r="r" t="t"/>
              <a:pathLst>
                <a:path extrusionOk="0" h="26805" w="780">
                  <a:moveTo>
                    <a:pt x="0" y="0"/>
                  </a:moveTo>
                  <a:lnTo>
                    <a:pt x="0" y="26805"/>
                  </a:lnTo>
                  <a:cubicBezTo>
                    <a:pt x="257" y="26649"/>
                    <a:pt x="515" y="26493"/>
                    <a:pt x="780" y="26329"/>
                  </a:cubicBezTo>
                  <a:lnTo>
                    <a:pt x="780" y="452"/>
                  </a:lnTo>
                  <a:cubicBezTo>
                    <a:pt x="515" y="296"/>
                    <a:pt x="257" y="148"/>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 name="Google Shape;1735;p36"/>
            <p:cNvSpPr/>
            <p:nvPr/>
          </p:nvSpPr>
          <p:spPr>
            <a:xfrm>
              <a:off x="1249425" y="1902175"/>
              <a:ext cx="19525" cy="634300"/>
            </a:xfrm>
            <a:custGeom>
              <a:rect b="b" l="l" r="r" t="t"/>
              <a:pathLst>
                <a:path extrusionOk="0" h="25372" w="781">
                  <a:moveTo>
                    <a:pt x="1" y="1"/>
                  </a:moveTo>
                  <a:lnTo>
                    <a:pt x="1" y="25371"/>
                  </a:lnTo>
                  <a:cubicBezTo>
                    <a:pt x="258" y="25208"/>
                    <a:pt x="523" y="25044"/>
                    <a:pt x="780" y="24872"/>
                  </a:cubicBezTo>
                  <a:lnTo>
                    <a:pt x="780" y="484"/>
                  </a:lnTo>
                  <a:cubicBezTo>
                    <a:pt x="523" y="320"/>
                    <a:pt x="258" y="15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 name="Google Shape;1736;p36"/>
            <p:cNvSpPr/>
            <p:nvPr/>
          </p:nvSpPr>
          <p:spPr>
            <a:xfrm>
              <a:off x="1279050" y="1920875"/>
              <a:ext cx="19525" cy="596300"/>
            </a:xfrm>
            <a:custGeom>
              <a:rect b="b" l="l" r="r" t="t"/>
              <a:pathLst>
                <a:path extrusionOk="0" h="23852" w="781">
                  <a:moveTo>
                    <a:pt x="1" y="1"/>
                  </a:moveTo>
                  <a:lnTo>
                    <a:pt x="1" y="23852"/>
                  </a:lnTo>
                  <a:cubicBezTo>
                    <a:pt x="266" y="23672"/>
                    <a:pt x="523" y="23501"/>
                    <a:pt x="780" y="23314"/>
                  </a:cubicBezTo>
                  <a:lnTo>
                    <a:pt x="780" y="515"/>
                  </a:lnTo>
                  <a:cubicBezTo>
                    <a:pt x="523" y="336"/>
                    <a:pt x="266" y="165"/>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7" name="Google Shape;1737;p36"/>
            <p:cNvSpPr/>
            <p:nvPr/>
          </p:nvSpPr>
          <p:spPr>
            <a:xfrm>
              <a:off x="1308875" y="1940575"/>
              <a:ext cx="19500" cy="555950"/>
            </a:xfrm>
            <a:custGeom>
              <a:rect b="b" l="l" r="r" t="t"/>
              <a:pathLst>
                <a:path extrusionOk="0" h="22238" w="780">
                  <a:moveTo>
                    <a:pt x="0" y="0"/>
                  </a:moveTo>
                  <a:lnTo>
                    <a:pt x="0" y="22237"/>
                  </a:lnTo>
                  <a:cubicBezTo>
                    <a:pt x="257" y="22058"/>
                    <a:pt x="522" y="21871"/>
                    <a:pt x="780" y="21676"/>
                  </a:cubicBezTo>
                  <a:lnTo>
                    <a:pt x="780" y="546"/>
                  </a:lnTo>
                  <a:cubicBezTo>
                    <a:pt x="522" y="359"/>
                    <a:pt x="257"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8" name="Google Shape;1738;p36"/>
            <p:cNvSpPr/>
            <p:nvPr/>
          </p:nvSpPr>
          <p:spPr>
            <a:xfrm>
              <a:off x="1338475" y="1961425"/>
              <a:ext cx="19525" cy="513675"/>
            </a:xfrm>
            <a:custGeom>
              <a:rect b="b" l="l" r="r" t="t"/>
              <a:pathLst>
                <a:path extrusionOk="0" h="20547" w="781">
                  <a:moveTo>
                    <a:pt x="1" y="0"/>
                  </a:moveTo>
                  <a:lnTo>
                    <a:pt x="1" y="20546"/>
                  </a:lnTo>
                  <a:cubicBezTo>
                    <a:pt x="266" y="20343"/>
                    <a:pt x="523" y="20149"/>
                    <a:pt x="780" y="19954"/>
                  </a:cubicBezTo>
                  <a:lnTo>
                    <a:pt x="780" y="569"/>
                  </a:lnTo>
                  <a:cubicBezTo>
                    <a:pt x="523" y="374"/>
                    <a:pt x="266" y="187"/>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 name="Google Shape;1739;p36"/>
            <p:cNvSpPr/>
            <p:nvPr/>
          </p:nvSpPr>
          <p:spPr>
            <a:xfrm>
              <a:off x="1368300" y="1983250"/>
              <a:ext cx="19500" cy="469050"/>
            </a:xfrm>
            <a:custGeom>
              <a:rect b="b" l="l" r="r" t="t"/>
              <a:pathLst>
                <a:path extrusionOk="0" h="18762" w="780">
                  <a:moveTo>
                    <a:pt x="0" y="0"/>
                  </a:moveTo>
                  <a:lnTo>
                    <a:pt x="0" y="18761"/>
                  </a:lnTo>
                  <a:cubicBezTo>
                    <a:pt x="258" y="18558"/>
                    <a:pt x="523" y="18356"/>
                    <a:pt x="780" y="18153"/>
                  </a:cubicBezTo>
                  <a:lnTo>
                    <a:pt x="780" y="592"/>
                  </a:lnTo>
                  <a:cubicBezTo>
                    <a:pt x="523" y="390"/>
                    <a:pt x="258" y="195"/>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0" name="Google Shape;1740;p36"/>
            <p:cNvSpPr/>
            <p:nvPr/>
          </p:nvSpPr>
          <p:spPr>
            <a:xfrm>
              <a:off x="1397925" y="2005850"/>
              <a:ext cx="19500" cy="423050"/>
            </a:xfrm>
            <a:custGeom>
              <a:rect b="b" l="l" r="r" t="t"/>
              <a:pathLst>
                <a:path extrusionOk="0" h="16922" w="780">
                  <a:moveTo>
                    <a:pt x="0" y="0"/>
                  </a:moveTo>
                  <a:lnTo>
                    <a:pt x="0" y="16922"/>
                  </a:lnTo>
                  <a:cubicBezTo>
                    <a:pt x="265" y="16704"/>
                    <a:pt x="522" y="16493"/>
                    <a:pt x="780" y="16283"/>
                  </a:cubicBezTo>
                  <a:lnTo>
                    <a:pt x="780" y="616"/>
                  </a:lnTo>
                  <a:cubicBezTo>
                    <a:pt x="522" y="413"/>
                    <a:pt x="265" y="20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1" name="Google Shape;1741;p36"/>
            <p:cNvSpPr/>
            <p:nvPr/>
          </p:nvSpPr>
          <p:spPr>
            <a:xfrm>
              <a:off x="1427525" y="2029425"/>
              <a:ext cx="19525" cy="374925"/>
            </a:xfrm>
            <a:custGeom>
              <a:rect b="b" l="l" r="r" t="t"/>
              <a:pathLst>
                <a:path extrusionOk="0" h="14997" w="781">
                  <a:moveTo>
                    <a:pt x="1" y="0"/>
                  </a:moveTo>
                  <a:lnTo>
                    <a:pt x="1" y="14997"/>
                  </a:lnTo>
                  <a:cubicBezTo>
                    <a:pt x="266" y="14778"/>
                    <a:pt x="523" y="14552"/>
                    <a:pt x="780" y="14334"/>
                  </a:cubicBezTo>
                  <a:lnTo>
                    <a:pt x="780" y="639"/>
                  </a:lnTo>
                  <a:cubicBezTo>
                    <a:pt x="523" y="429"/>
                    <a:pt x="266" y="211"/>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2" name="Google Shape;1742;p36"/>
            <p:cNvSpPr/>
            <p:nvPr/>
          </p:nvSpPr>
          <p:spPr>
            <a:xfrm>
              <a:off x="1457350" y="2053775"/>
              <a:ext cx="19500" cy="325250"/>
            </a:xfrm>
            <a:custGeom>
              <a:rect b="b" l="l" r="r" t="t"/>
              <a:pathLst>
                <a:path extrusionOk="0" h="13010" w="780">
                  <a:moveTo>
                    <a:pt x="0" y="1"/>
                  </a:moveTo>
                  <a:lnTo>
                    <a:pt x="0" y="13009"/>
                  </a:lnTo>
                  <a:cubicBezTo>
                    <a:pt x="265" y="12776"/>
                    <a:pt x="523" y="12550"/>
                    <a:pt x="780" y="12324"/>
                  </a:cubicBezTo>
                  <a:lnTo>
                    <a:pt x="780" y="663"/>
                  </a:lnTo>
                  <a:cubicBezTo>
                    <a:pt x="523" y="445"/>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3" name="Google Shape;1743;p36"/>
            <p:cNvSpPr/>
            <p:nvPr/>
          </p:nvSpPr>
          <p:spPr>
            <a:xfrm>
              <a:off x="1486975" y="2079100"/>
              <a:ext cx="19500" cy="273800"/>
            </a:xfrm>
            <a:custGeom>
              <a:rect b="b" l="l" r="r" t="t"/>
              <a:pathLst>
                <a:path extrusionOk="0" h="10952" w="780">
                  <a:moveTo>
                    <a:pt x="0" y="1"/>
                  </a:moveTo>
                  <a:lnTo>
                    <a:pt x="0" y="10952"/>
                  </a:lnTo>
                  <a:cubicBezTo>
                    <a:pt x="265" y="10710"/>
                    <a:pt x="530" y="10477"/>
                    <a:pt x="780" y="10243"/>
                  </a:cubicBezTo>
                  <a:lnTo>
                    <a:pt x="780" y="679"/>
                  </a:lnTo>
                  <a:cubicBezTo>
                    <a:pt x="530" y="453"/>
                    <a:pt x="265" y="227"/>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4" name="Google Shape;1744;p36"/>
            <p:cNvSpPr/>
            <p:nvPr/>
          </p:nvSpPr>
          <p:spPr>
            <a:xfrm>
              <a:off x="1516575" y="2105025"/>
              <a:ext cx="19525" cy="220800"/>
            </a:xfrm>
            <a:custGeom>
              <a:rect b="b" l="l" r="r" t="t"/>
              <a:pathLst>
                <a:path extrusionOk="0" h="8832" w="781">
                  <a:moveTo>
                    <a:pt x="1" y="1"/>
                  </a:moveTo>
                  <a:lnTo>
                    <a:pt x="1" y="8832"/>
                  </a:lnTo>
                  <a:cubicBezTo>
                    <a:pt x="274" y="8582"/>
                    <a:pt x="531" y="8341"/>
                    <a:pt x="780" y="8099"/>
                  </a:cubicBezTo>
                  <a:lnTo>
                    <a:pt x="780" y="702"/>
                  </a:lnTo>
                  <a:cubicBezTo>
                    <a:pt x="531" y="476"/>
                    <a:pt x="274" y="242"/>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5" name="Google Shape;1745;p36"/>
            <p:cNvSpPr/>
            <p:nvPr/>
          </p:nvSpPr>
          <p:spPr>
            <a:xfrm>
              <a:off x="1546400" y="2131925"/>
              <a:ext cx="19500" cy="166025"/>
            </a:xfrm>
            <a:custGeom>
              <a:rect b="b" l="l" r="r" t="t"/>
              <a:pathLst>
                <a:path extrusionOk="0" h="6641" w="780">
                  <a:moveTo>
                    <a:pt x="1" y="0"/>
                  </a:moveTo>
                  <a:lnTo>
                    <a:pt x="1" y="6641"/>
                  </a:lnTo>
                  <a:cubicBezTo>
                    <a:pt x="273" y="6376"/>
                    <a:pt x="531" y="6127"/>
                    <a:pt x="780" y="5893"/>
                  </a:cubicBezTo>
                  <a:lnTo>
                    <a:pt x="780" y="725"/>
                  </a:lnTo>
                  <a:cubicBezTo>
                    <a:pt x="531" y="491"/>
                    <a:pt x="273" y="25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 name="Google Shape;1746;p36"/>
            <p:cNvSpPr/>
            <p:nvPr/>
          </p:nvSpPr>
          <p:spPr>
            <a:xfrm>
              <a:off x="1576025" y="2159575"/>
              <a:ext cx="19500" cy="109550"/>
            </a:xfrm>
            <a:custGeom>
              <a:rect b="b" l="l" r="r" t="t"/>
              <a:pathLst>
                <a:path extrusionOk="0" h="4382" w="780">
                  <a:moveTo>
                    <a:pt x="0" y="1"/>
                  </a:moveTo>
                  <a:lnTo>
                    <a:pt x="0" y="4381"/>
                  </a:lnTo>
                  <a:cubicBezTo>
                    <a:pt x="289" y="4109"/>
                    <a:pt x="546" y="3844"/>
                    <a:pt x="780" y="3610"/>
                  </a:cubicBezTo>
                  <a:lnTo>
                    <a:pt x="780" y="749"/>
                  </a:lnTo>
                  <a:cubicBezTo>
                    <a:pt x="546" y="523"/>
                    <a:pt x="289" y="266"/>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7" name="Google Shape;1747;p36"/>
            <p:cNvSpPr/>
            <p:nvPr/>
          </p:nvSpPr>
          <p:spPr>
            <a:xfrm>
              <a:off x="1605825" y="2188225"/>
              <a:ext cx="19525" cy="51275"/>
            </a:xfrm>
            <a:custGeom>
              <a:rect b="b" l="l" r="r" t="t"/>
              <a:pathLst>
                <a:path extrusionOk="0" h="2051" w="781">
                  <a:moveTo>
                    <a:pt x="1" y="1"/>
                  </a:moveTo>
                  <a:lnTo>
                    <a:pt x="1" y="2051"/>
                  </a:lnTo>
                  <a:cubicBezTo>
                    <a:pt x="344" y="1700"/>
                    <a:pt x="609" y="1427"/>
                    <a:pt x="780" y="1248"/>
                  </a:cubicBezTo>
                  <a:lnTo>
                    <a:pt x="780" y="772"/>
                  </a:lnTo>
                  <a:cubicBezTo>
                    <a:pt x="609" y="601"/>
                    <a:pt x="344"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748" name="Google Shape;1748;p36"/>
          <p:cNvSpPr txBox="1"/>
          <p:nvPr/>
        </p:nvSpPr>
        <p:spPr>
          <a:xfrm>
            <a:off x="2498400" y="9208200"/>
            <a:ext cx="48288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b="1" lang="en" sz="2800">
                <a:solidFill>
                  <a:schemeClr val="dk2"/>
                </a:solidFill>
                <a:latin typeface="Anaheim"/>
                <a:ea typeface="Anaheim"/>
                <a:cs typeface="Anaheim"/>
                <a:sym typeface="Anaheim"/>
              </a:rPr>
              <a:t>Human organ diseases</a:t>
            </a:r>
            <a:r>
              <a:rPr b="1" lang="en" sz="2800">
                <a:solidFill>
                  <a:schemeClr val="dk2"/>
                </a:solidFill>
                <a:latin typeface="Anaheim"/>
                <a:ea typeface="Anaheim"/>
                <a:cs typeface="Anaheim"/>
                <a:sym typeface="Anaheim"/>
              </a:rPr>
              <a:t> | 2XXX</a:t>
            </a:r>
            <a:endParaRPr b="1" sz="2800">
              <a:solidFill>
                <a:schemeClr val="dk2"/>
              </a:solidFill>
              <a:latin typeface="Anaheim"/>
              <a:ea typeface="Anaheim"/>
              <a:cs typeface="Anaheim"/>
              <a:sym typeface="Anaheim"/>
            </a:endParaRPr>
          </a:p>
        </p:txBody>
      </p:sp>
      <p:sp>
        <p:nvSpPr>
          <p:cNvPr id="1749" name="Google Shape;1749;p36"/>
          <p:cNvSpPr txBox="1"/>
          <p:nvPr/>
        </p:nvSpPr>
        <p:spPr>
          <a:xfrm>
            <a:off x="7468200" y="9208200"/>
            <a:ext cx="3341400" cy="709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2800">
                <a:solidFill>
                  <a:schemeClr val="dk2"/>
                </a:solidFill>
                <a:latin typeface="Anaheim"/>
                <a:ea typeface="Anaheim"/>
                <a:cs typeface="Anaheim"/>
                <a:sym typeface="Anaheim"/>
              </a:rPr>
              <a:t>www.slidesgo.com</a:t>
            </a:r>
            <a:endParaRPr sz="2800">
              <a:solidFill>
                <a:schemeClr val="dk2"/>
              </a:solidFill>
              <a:latin typeface="Anaheim"/>
              <a:ea typeface="Anaheim"/>
              <a:cs typeface="Anaheim"/>
              <a:sym typeface="Anaheim"/>
            </a:endParaRPr>
          </a:p>
        </p:txBody>
      </p:sp>
      <p:sp>
        <p:nvSpPr>
          <p:cNvPr id="1750" name="Google Shape;1750;p36"/>
          <p:cNvSpPr txBox="1"/>
          <p:nvPr/>
        </p:nvSpPr>
        <p:spPr>
          <a:xfrm>
            <a:off x="1426200" y="9208200"/>
            <a:ext cx="639000" cy="709200"/>
          </a:xfrm>
          <a:prstGeom prst="rect">
            <a:avLst/>
          </a:prstGeom>
          <a:solidFill>
            <a:schemeClr val="dk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800">
                <a:solidFill>
                  <a:schemeClr val="lt1"/>
                </a:solidFill>
                <a:latin typeface="Anton"/>
                <a:ea typeface="Anton"/>
                <a:cs typeface="Anton"/>
                <a:sym typeface="Anton"/>
              </a:rPr>
              <a:t>S</a:t>
            </a:r>
            <a:endParaRPr sz="2800">
              <a:solidFill>
                <a:schemeClr val="lt1"/>
              </a:solidFill>
              <a:latin typeface="Anton"/>
              <a:ea typeface="Anton"/>
              <a:cs typeface="Anton"/>
              <a:sym typeface="Anto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4" name="Shape 1754"/>
        <p:cNvGrpSpPr/>
        <p:nvPr/>
      </p:nvGrpSpPr>
      <p:grpSpPr>
        <a:xfrm>
          <a:off x="0" y="0"/>
          <a:ext cx="0" cy="0"/>
          <a:chOff x="0" y="0"/>
          <a:chExt cx="0" cy="0"/>
        </a:xfrm>
      </p:grpSpPr>
      <p:sp>
        <p:nvSpPr>
          <p:cNvPr id="1755" name="Google Shape;1755;p37"/>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About the diseases</a:t>
            </a:r>
            <a:endParaRPr/>
          </a:p>
        </p:txBody>
      </p:sp>
      <p:sp>
        <p:nvSpPr>
          <p:cNvPr id="1756" name="Google Shape;1756;p37"/>
          <p:cNvSpPr txBox="1"/>
          <p:nvPr>
            <p:ph idx="2" type="title"/>
          </p:nvPr>
        </p:nvSpPr>
        <p:spPr>
          <a:xfrm>
            <a:off x="1958475" y="5252150"/>
            <a:ext cx="4444800" cy="969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Mercury</a:t>
            </a:r>
            <a:endParaRPr/>
          </a:p>
        </p:txBody>
      </p:sp>
      <p:sp>
        <p:nvSpPr>
          <p:cNvPr id="1757" name="Google Shape;1757;p37"/>
          <p:cNvSpPr txBox="1"/>
          <p:nvPr>
            <p:ph idx="1" type="subTitle"/>
          </p:nvPr>
        </p:nvSpPr>
        <p:spPr>
          <a:xfrm>
            <a:off x="1958475" y="6068600"/>
            <a:ext cx="4444800" cy="1531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It’s the closest planet to the Sun and the smallest in the Solar System</a:t>
            </a:r>
            <a:endParaRPr/>
          </a:p>
        </p:txBody>
      </p:sp>
      <p:sp>
        <p:nvSpPr>
          <p:cNvPr id="1758" name="Google Shape;1758;p37"/>
          <p:cNvSpPr txBox="1"/>
          <p:nvPr>
            <p:ph idx="3" type="title"/>
          </p:nvPr>
        </p:nvSpPr>
        <p:spPr>
          <a:xfrm>
            <a:off x="6921607" y="5252000"/>
            <a:ext cx="4444800" cy="969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Venus</a:t>
            </a:r>
            <a:endParaRPr/>
          </a:p>
        </p:txBody>
      </p:sp>
      <p:sp>
        <p:nvSpPr>
          <p:cNvPr id="1759" name="Google Shape;1759;p37"/>
          <p:cNvSpPr txBox="1"/>
          <p:nvPr>
            <p:ph idx="4" type="subTitle"/>
          </p:nvPr>
        </p:nvSpPr>
        <p:spPr>
          <a:xfrm>
            <a:off x="6921597" y="6068600"/>
            <a:ext cx="4444800" cy="1531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a beautiful name and is the second planet from the Sun</a:t>
            </a:r>
            <a:endParaRPr/>
          </a:p>
        </p:txBody>
      </p:sp>
      <p:sp>
        <p:nvSpPr>
          <p:cNvPr id="1760" name="Google Shape;1760;p37"/>
          <p:cNvSpPr txBox="1"/>
          <p:nvPr>
            <p:ph idx="5" type="title"/>
          </p:nvPr>
        </p:nvSpPr>
        <p:spPr>
          <a:xfrm>
            <a:off x="11884728" y="5252000"/>
            <a:ext cx="4444800" cy="9690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Mars</a:t>
            </a:r>
            <a:endParaRPr/>
          </a:p>
        </p:txBody>
      </p:sp>
      <p:sp>
        <p:nvSpPr>
          <p:cNvPr id="1761" name="Google Shape;1761;p37"/>
          <p:cNvSpPr txBox="1"/>
          <p:nvPr>
            <p:ph idx="6" type="subTitle"/>
          </p:nvPr>
        </p:nvSpPr>
        <p:spPr>
          <a:xfrm>
            <a:off x="11884724" y="6068600"/>
            <a:ext cx="4444800" cy="1531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Despite being red, Mars is actually a cold place. It’s full of iron oxide dust</a:t>
            </a:r>
            <a:endParaRPr/>
          </a:p>
        </p:txBody>
      </p:sp>
      <p:grpSp>
        <p:nvGrpSpPr>
          <p:cNvPr id="1762" name="Google Shape;1762;p37"/>
          <p:cNvGrpSpPr/>
          <p:nvPr/>
        </p:nvGrpSpPr>
        <p:grpSpPr>
          <a:xfrm>
            <a:off x="8803707" y="4173657"/>
            <a:ext cx="679877" cy="675890"/>
            <a:chOff x="4667216" y="2915382"/>
            <a:chExt cx="320273" cy="318395"/>
          </a:xfrm>
        </p:grpSpPr>
        <p:sp>
          <p:nvSpPr>
            <p:cNvPr id="1763" name="Google Shape;1763;p3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 name="Google Shape;1764;p3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 name="Google Shape;1765;p3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 name="Google Shape;1766;p3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767" name="Google Shape;1767;p37"/>
          <p:cNvSpPr/>
          <p:nvPr/>
        </p:nvSpPr>
        <p:spPr>
          <a:xfrm>
            <a:off x="3826544" y="4157308"/>
            <a:ext cx="708727" cy="708790"/>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768" name="Google Shape;1768;p37"/>
          <p:cNvGrpSpPr/>
          <p:nvPr/>
        </p:nvGrpSpPr>
        <p:grpSpPr>
          <a:xfrm>
            <a:off x="13735699" y="4156273"/>
            <a:ext cx="742849" cy="710891"/>
            <a:chOff x="5621097" y="1500761"/>
            <a:chExt cx="371424" cy="355446"/>
          </a:xfrm>
        </p:grpSpPr>
        <p:sp>
          <p:nvSpPr>
            <p:cNvPr id="1769" name="Google Shape;1769;p3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 name="Google Shape;1770;p3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4" name="Shape 1774"/>
        <p:cNvGrpSpPr/>
        <p:nvPr/>
      </p:nvGrpSpPr>
      <p:grpSpPr>
        <a:xfrm>
          <a:off x="0" y="0"/>
          <a:ext cx="0" cy="0"/>
          <a:chOff x="0" y="0"/>
          <a:chExt cx="0" cy="0"/>
        </a:xfrm>
      </p:grpSpPr>
      <p:sp>
        <p:nvSpPr>
          <p:cNvPr id="1775" name="Google Shape;1775;p38"/>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Clr>
                <a:schemeClr val="dk2"/>
              </a:buClr>
              <a:buSzPts val="2200"/>
              <a:buFont typeface="Arial"/>
              <a:buNone/>
            </a:pPr>
            <a:r>
              <a:rPr lang="en"/>
              <a:t>Diseases affecting organs</a:t>
            </a:r>
            <a:endParaRPr/>
          </a:p>
        </p:txBody>
      </p:sp>
      <p:sp>
        <p:nvSpPr>
          <p:cNvPr id="1776" name="Google Shape;1776;p38"/>
          <p:cNvSpPr txBox="1"/>
          <p:nvPr>
            <p:ph idx="6" type="subTitle"/>
          </p:nvPr>
        </p:nvSpPr>
        <p:spPr>
          <a:xfrm>
            <a:off x="4547775" y="6513850"/>
            <a:ext cx="3956400" cy="105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Despite being red, Mars is a very cold place</a:t>
            </a:r>
            <a:endParaRPr/>
          </a:p>
        </p:txBody>
      </p:sp>
      <p:sp>
        <p:nvSpPr>
          <p:cNvPr id="1777" name="Google Shape;1777;p38"/>
          <p:cNvSpPr txBox="1"/>
          <p:nvPr>
            <p:ph idx="2" type="title"/>
          </p:nvPr>
        </p:nvSpPr>
        <p:spPr>
          <a:xfrm>
            <a:off x="4547775" y="2975650"/>
            <a:ext cx="3956400" cy="82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Venus</a:t>
            </a:r>
            <a:endParaRPr/>
          </a:p>
        </p:txBody>
      </p:sp>
      <p:sp>
        <p:nvSpPr>
          <p:cNvPr id="1778" name="Google Shape;1778;p38"/>
          <p:cNvSpPr txBox="1"/>
          <p:nvPr>
            <p:ph idx="1" type="subTitle"/>
          </p:nvPr>
        </p:nvSpPr>
        <p:spPr>
          <a:xfrm>
            <a:off x="4547775" y="3647050"/>
            <a:ext cx="3956400" cy="105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Venus is the second planet from the Sun</a:t>
            </a:r>
            <a:endParaRPr/>
          </a:p>
        </p:txBody>
      </p:sp>
      <p:sp>
        <p:nvSpPr>
          <p:cNvPr id="1779" name="Google Shape;1779;p38"/>
          <p:cNvSpPr txBox="1"/>
          <p:nvPr>
            <p:ph idx="3" type="title"/>
          </p:nvPr>
        </p:nvSpPr>
        <p:spPr>
          <a:xfrm>
            <a:off x="11039082" y="2975650"/>
            <a:ext cx="3956400" cy="82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Jupiter</a:t>
            </a:r>
            <a:endParaRPr/>
          </a:p>
        </p:txBody>
      </p:sp>
      <p:sp>
        <p:nvSpPr>
          <p:cNvPr id="1780" name="Google Shape;1780;p38"/>
          <p:cNvSpPr txBox="1"/>
          <p:nvPr>
            <p:ph idx="4" type="subTitle"/>
          </p:nvPr>
        </p:nvSpPr>
        <p:spPr>
          <a:xfrm>
            <a:off x="11039078" y="3647050"/>
            <a:ext cx="3956400" cy="105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It’s the biggest planet in the Solar System</a:t>
            </a:r>
            <a:endParaRPr/>
          </a:p>
        </p:txBody>
      </p:sp>
      <p:sp>
        <p:nvSpPr>
          <p:cNvPr id="1781" name="Google Shape;1781;p38"/>
          <p:cNvSpPr txBox="1"/>
          <p:nvPr>
            <p:ph idx="5" type="title"/>
          </p:nvPr>
        </p:nvSpPr>
        <p:spPr>
          <a:xfrm>
            <a:off x="4547775" y="5842450"/>
            <a:ext cx="3956400" cy="82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Mars</a:t>
            </a:r>
            <a:endParaRPr/>
          </a:p>
        </p:txBody>
      </p:sp>
      <p:sp>
        <p:nvSpPr>
          <p:cNvPr id="1782" name="Google Shape;1782;p38"/>
          <p:cNvSpPr txBox="1"/>
          <p:nvPr>
            <p:ph idx="7" type="title"/>
          </p:nvPr>
        </p:nvSpPr>
        <p:spPr>
          <a:xfrm>
            <a:off x="11039082" y="5842450"/>
            <a:ext cx="3956400" cy="823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Saturn</a:t>
            </a:r>
            <a:endParaRPr/>
          </a:p>
        </p:txBody>
      </p:sp>
      <p:sp>
        <p:nvSpPr>
          <p:cNvPr id="1783" name="Google Shape;1783;p38"/>
          <p:cNvSpPr txBox="1"/>
          <p:nvPr>
            <p:ph idx="8" type="subTitle"/>
          </p:nvPr>
        </p:nvSpPr>
        <p:spPr>
          <a:xfrm>
            <a:off x="11039077" y="6513850"/>
            <a:ext cx="3956400" cy="105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Saturn is a gas giant and has several rings</a:t>
            </a:r>
            <a:endParaRPr/>
          </a:p>
        </p:txBody>
      </p:sp>
      <p:sp>
        <p:nvSpPr>
          <p:cNvPr id="1784" name="Google Shape;1784;p38"/>
          <p:cNvSpPr/>
          <p:nvPr/>
        </p:nvSpPr>
        <p:spPr>
          <a:xfrm>
            <a:off x="9843215" y="3514470"/>
            <a:ext cx="740961" cy="75185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785" name="Google Shape;1785;p38"/>
          <p:cNvGrpSpPr/>
          <p:nvPr/>
        </p:nvGrpSpPr>
        <p:grpSpPr>
          <a:xfrm>
            <a:off x="9840165" y="6402720"/>
            <a:ext cx="747042" cy="744403"/>
            <a:chOff x="6203579" y="3348981"/>
            <a:chExt cx="351615" cy="350373"/>
          </a:xfrm>
        </p:grpSpPr>
        <p:sp>
          <p:nvSpPr>
            <p:cNvPr id="1786" name="Google Shape;1786;p38"/>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 name="Google Shape;1787;p38"/>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 name="Google Shape;1788;p38"/>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 name="Google Shape;1789;p38"/>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0" name="Google Shape;1790;p38"/>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91" name="Google Shape;1791;p38"/>
          <p:cNvGrpSpPr/>
          <p:nvPr/>
        </p:nvGrpSpPr>
        <p:grpSpPr>
          <a:xfrm>
            <a:off x="3292485" y="6477077"/>
            <a:ext cx="822775" cy="595644"/>
            <a:chOff x="5746938" y="1543503"/>
            <a:chExt cx="387261" cy="280356"/>
          </a:xfrm>
        </p:grpSpPr>
        <p:sp>
          <p:nvSpPr>
            <p:cNvPr id="1792" name="Google Shape;1792;p38"/>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 name="Google Shape;1793;p38"/>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94" name="Google Shape;1794;p38"/>
          <p:cNvGrpSpPr/>
          <p:nvPr/>
        </p:nvGrpSpPr>
        <p:grpSpPr>
          <a:xfrm>
            <a:off x="3311814" y="3553150"/>
            <a:ext cx="784130" cy="674490"/>
            <a:chOff x="6196730" y="1525346"/>
            <a:chExt cx="369072" cy="317467"/>
          </a:xfrm>
        </p:grpSpPr>
        <p:sp>
          <p:nvSpPr>
            <p:cNvPr id="1795" name="Google Shape;1795;p38"/>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 name="Google Shape;1796;p38"/>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 name="Google Shape;1797;p38"/>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1" name="Shape 1801"/>
        <p:cNvGrpSpPr/>
        <p:nvPr/>
      </p:nvGrpSpPr>
      <p:grpSpPr>
        <a:xfrm>
          <a:off x="0" y="0"/>
          <a:ext cx="0" cy="0"/>
          <a:chOff x="0" y="0"/>
          <a:chExt cx="0" cy="0"/>
        </a:xfrm>
      </p:grpSpPr>
      <p:sp>
        <p:nvSpPr>
          <p:cNvPr id="1802" name="Google Shape;1802;p39"/>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Concepts and typology</a:t>
            </a:r>
            <a:endParaRPr/>
          </a:p>
        </p:txBody>
      </p:sp>
      <p:sp>
        <p:nvSpPr>
          <p:cNvPr id="1803" name="Google Shape;1803;p39"/>
          <p:cNvSpPr txBox="1"/>
          <p:nvPr>
            <p:ph idx="2" type="title"/>
          </p:nvPr>
        </p:nvSpPr>
        <p:spPr>
          <a:xfrm>
            <a:off x="1426212" y="3336350"/>
            <a:ext cx="7567800" cy="824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Mercury</a:t>
            </a:r>
            <a:endParaRPr/>
          </a:p>
        </p:txBody>
      </p:sp>
      <p:sp>
        <p:nvSpPr>
          <p:cNvPr id="1804" name="Google Shape;1804;p39"/>
          <p:cNvSpPr txBox="1"/>
          <p:nvPr>
            <p:ph idx="3" type="title"/>
          </p:nvPr>
        </p:nvSpPr>
        <p:spPr>
          <a:xfrm>
            <a:off x="1440027" y="6568250"/>
            <a:ext cx="7567800" cy="824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Venus</a:t>
            </a:r>
            <a:endParaRPr/>
          </a:p>
        </p:txBody>
      </p:sp>
      <p:sp>
        <p:nvSpPr>
          <p:cNvPr id="1805" name="Google Shape;1805;p39"/>
          <p:cNvSpPr txBox="1"/>
          <p:nvPr>
            <p:ph idx="1" type="subTitle"/>
          </p:nvPr>
        </p:nvSpPr>
        <p:spPr>
          <a:xfrm>
            <a:off x="1440000" y="7240251"/>
            <a:ext cx="7567800" cy="1549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sp>
        <p:nvSpPr>
          <p:cNvPr id="1806" name="Google Shape;1806;p39"/>
          <p:cNvSpPr txBox="1"/>
          <p:nvPr>
            <p:ph idx="4" type="subTitle"/>
          </p:nvPr>
        </p:nvSpPr>
        <p:spPr>
          <a:xfrm>
            <a:off x="1426200" y="4008200"/>
            <a:ext cx="7567800" cy="1549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grpSp>
        <p:nvGrpSpPr>
          <p:cNvPr id="1807" name="Google Shape;1807;p39"/>
          <p:cNvGrpSpPr/>
          <p:nvPr/>
        </p:nvGrpSpPr>
        <p:grpSpPr>
          <a:xfrm>
            <a:off x="9646624" y="3443705"/>
            <a:ext cx="7215181" cy="5158778"/>
            <a:chOff x="276100" y="2991825"/>
            <a:chExt cx="1510400" cy="792975"/>
          </a:xfrm>
        </p:grpSpPr>
        <p:sp>
          <p:nvSpPr>
            <p:cNvPr id="1808" name="Google Shape;1808;p39"/>
            <p:cNvSpPr/>
            <p:nvPr/>
          </p:nvSpPr>
          <p:spPr>
            <a:xfrm>
              <a:off x="276100" y="3366550"/>
              <a:ext cx="7825" cy="27175"/>
            </a:xfrm>
            <a:custGeom>
              <a:rect b="b" l="l" r="r" t="t"/>
              <a:pathLst>
                <a:path extrusionOk="0" h="1087" w="313">
                  <a:moveTo>
                    <a:pt x="313" y="0"/>
                  </a:moveTo>
                  <a:cubicBezTo>
                    <a:pt x="71" y="600"/>
                    <a:pt x="1" y="1006"/>
                    <a:pt x="94" y="1076"/>
                  </a:cubicBezTo>
                  <a:cubicBezTo>
                    <a:pt x="105" y="1083"/>
                    <a:pt x="117" y="1087"/>
                    <a:pt x="131" y="1087"/>
                  </a:cubicBezTo>
                  <a:cubicBezTo>
                    <a:pt x="175" y="1087"/>
                    <a:pt x="235" y="1048"/>
                    <a:pt x="313" y="982"/>
                  </a:cubicBezTo>
                  <a:lnTo>
                    <a:pt x="313"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 name="Google Shape;1809;p39"/>
            <p:cNvSpPr/>
            <p:nvPr/>
          </p:nvSpPr>
          <p:spPr>
            <a:xfrm>
              <a:off x="294225" y="3312175"/>
              <a:ext cx="19525" cy="69000"/>
            </a:xfrm>
            <a:custGeom>
              <a:rect b="b" l="l" r="r" t="t"/>
              <a:pathLst>
                <a:path extrusionOk="0" h="2760" w="781">
                  <a:moveTo>
                    <a:pt x="780" y="1"/>
                  </a:moveTo>
                  <a:cubicBezTo>
                    <a:pt x="468" y="461"/>
                    <a:pt x="203" y="897"/>
                    <a:pt x="1" y="1295"/>
                  </a:cubicBezTo>
                  <a:lnTo>
                    <a:pt x="1" y="2760"/>
                  </a:lnTo>
                  <a:cubicBezTo>
                    <a:pt x="203" y="2557"/>
                    <a:pt x="461" y="2316"/>
                    <a:pt x="780" y="2058"/>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 name="Google Shape;1810;p39"/>
            <p:cNvSpPr/>
            <p:nvPr/>
          </p:nvSpPr>
          <p:spPr>
            <a:xfrm>
              <a:off x="323850" y="3274375"/>
              <a:ext cx="19500" cy="81675"/>
            </a:xfrm>
            <a:custGeom>
              <a:rect b="b" l="l" r="r" t="t"/>
              <a:pathLst>
                <a:path extrusionOk="0" h="3267" w="780">
                  <a:moveTo>
                    <a:pt x="780" y="1"/>
                  </a:moveTo>
                  <a:cubicBezTo>
                    <a:pt x="499" y="320"/>
                    <a:pt x="234" y="632"/>
                    <a:pt x="1" y="944"/>
                  </a:cubicBezTo>
                  <a:lnTo>
                    <a:pt x="1" y="3266"/>
                  </a:lnTo>
                  <a:cubicBezTo>
                    <a:pt x="234" y="3111"/>
                    <a:pt x="492" y="2955"/>
                    <a:pt x="780" y="281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 name="Google Shape;1811;p39"/>
            <p:cNvSpPr/>
            <p:nvPr/>
          </p:nvSpPr>
          <p:spPr>
            <a:xfrm>
              <a:off x="353475" y="3245150"/>
              <a:ext cx="19500" cy="94925"/>
            </a:xfrm>
            <a:custGeom>
              <a:rect b="b" l="l" r="r" t="t"/>
              <a:pathLst>
                <a:path extrusionOk="0" h="3797" w="780">
                  <a:moveTo>
                    <a:pt x="780" y="0"/>
                  </a:moveTo>
                  <a:cubicBezTo>
                    <a:pt x="507" y="242"/>
                    <a:pt x="250" y="484"/>
                    <a:pt x="0" y="733"/>
                  </a:cubicBezTo>
                  <a:lnTo>
                    <a:pt x="0" y="3796"/>
                  </a:lnTo>
                  <a:cubicBezTo>
                    <a:pt x="250" y="3703"/>
                    <a:pt x="507" y="3617"/>
                    <a:pt x="780" y="354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 name="Google Shape;1812;p39"/>
            <p:cNvSpPr/>
            <p:nvPr/>
          </p:nvSpPr>
          <p:spPr>
            <a:xfrm>
              <a:off x="383275" y="3221950"/>
              <a:ext cx="19525" cy="109750"/>
            </a:xfrm>
            <a:custGeom>
              <a:rect b="b" l="l" r="r" t="t"/>
              <a:pathLst>
                <a:path extrusionOk="0" h="4390" w="781">
                  <a:moveTo>
                    <a:pt x="780" y="1"/>
                  </a:moveTo>
                  <a:cubicBezTo>
                    <a:pt x="507" y="188"/>
                    <a:pt x="250" y="383"/>
                    <a:pt x="1" y="585"/>
                  </a:cubicBezTo>
                  <a:lnTo>
                    <a:pt x="1" y="4389"/>
                  </a:lnTo>
                  <a:cubicBezTo>
                    <a:pt x="274" y="4350"/>
                    <a:pt x="531" y="4327"/>
                    <a:pt x="780" y="4319"/>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 name="Google Shape;1813;p39"/>
            <p:cNvSpPr/>
            <p:nvPr/>
          </p:nvSpPr>
          <p:spPr>
            <a:xfrm>
              <a:off x="412900" y="3203850"/>
              <a:ext cx="19525" cy="128025"/>
            </a:xfrm>
            <a:custGeom>
              <a:rect b="b" l="l" r="r" t="t"/>
              <a:pathLst>
                <a:path extrusionOk="0" h="5121" w="781">
                  <a:moveTo>
                    <a:pt x="780" y="0"/>
                  </a:moveTo>
                  <a:cubicBezTo>
                    <a:pt x="515" y="148"/>
                    <a:pt x="250" y="296"/>
                    <a:pt x="1" y="460"/>
                  </a:cubicBezTo>
                  <a:lnTo>
                    <a:pt x="1" y="5043"/>
                  </a:lnTo>
                  <a:cubicBezTo>
                    <a:pt x="289" y="5051"/>
                    <a:pt x="554" y="5082"/>
                    <a:pt x="780" y="512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 name="Google Shape;1814;p39"/>
            <p:cNvSpPr/>
            <p:nvPr/>
          </p:nvSpPr>
          <p:spPr>
            <a:xfrm>
              <a:off x="442725" y="3190000"/>
              <a:ext cx="19500" cy="149300"/>
            </a:xfrm>
            <a:custGeom>
              <a:rect b="b" l="l" r="r" t="t"/>
              <a:pathLst>
                <a:path extrusionOk="0" h="5972" w="780">
                  <a:moveTo>
                    <a:pt x="780" y="1"/>
                  </a:moveTo>
                  <a:cubicBezTo>
                    <a:pt x="522" y="102"/>
                    <a:pt x="265" y="219"/>
                    <a:pt x="0" y="344"/>
                  </a:cubicBezTo>
                  <a:lnTo>
                    <a:pt x="0" y="5753"/>
                  </a:lnTo>
                  <a:cubicBezTo>
                    <a:pt x="140" y="5784"/>
                    <a:pt x="257" y="5815"/>
                    <a:pt x="351" y="5839"/>
                  </a:cubicBezTo>
                  <a:cubicBezTo>
                    <a:pt x="476" y="5870"/>
                    <a:pt x="616" y="5909"/>
                    <a:pt x="780" y="59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5" name="Google Shape;1815;p39"/>
            <p:cNvSpPr/>
            <p:nvPr/>
          </p:nvSpPr>
          <p:spPr>
            <a:xfrm>
              <a:off x="472325" y="3179675"/>
              <a:ext cx="19525" cy="173850"/>
            </a:xfrm>
            <a:custGeom>
              <a:rect b="b" l="l" r="r" t="t"/>
              <a:pathLst>
                <a:path extrusionOk="0" h="6954" w="781">
                  <a:moveTo>
                    <a:pt x="780" y="1"/>
                  </a:moveTo>
                  <a:cubicBezTo>
                    <a:pt x="539" y="71"/>
                    <a:pt x="274" y="156"/>
                    <a:pt x="1" y="258"/>
                  </a:cubicBezTo>
                  <a:lnTo>
                    <a:pt x="1" y="6540"/>
                  </a:lnTo>
                  <a:cubicBezTo>
                    <a:pt x="227" y="6649"/>
                    <a:pt x="492" y="6782"/>
                    <a:pt x="780" y="695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6" name="Google Shape;1816;p39"/>
            <p:cNvSpPr/>
            <p:nvPr/>
          </p:nvSpPr>
          <p:spPr>
            <a:xfrm>
              <a:off x="501950" y="3172650"/>
              <a:ext cx="19525" cy="202100"/>
            </a:xfrm>
            <a:custGeom>
              <a:rect b="b" l="l" r="r" t="t"/>
              <a:pathLst>
                <a:path extrusionOk="0" h="8084" w="781">
                  <a:moveTo>
                    <a:pt x="780" y="1"/>
                  </a:moveTo>
                  <a:cubicBezTo>
                    <a:pt x="577" y="40"/>
                    <a:pt x="312" y="94"/>
                    <a:pt x="1" y="172"/>
                  </a:cubicBezTo>
                  <a:lnTo>
                    <a:pt x="1" y="7499"/>
                  </a:lnTo>
                  <a:cubicBezTo>
                    <a:pt x="242" y="7663"/>
                    <a:pt x="507" y="7858"/>
                    <a:pt x="780" y="808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 name="Google Shape;1817;p39"/>
            <p:cNvSpPr/>
            <p:nvPr/>
          </p:nvSpPr>
          <p:spPr>
            <a:xfrm>
              <a:off x="531775" y="3169350"/>
              <a:ext cx="19500" cy="232300"/>
            </a:xfrm>
            <a:custGeom>
              <a:rect b="b" l="l" r="r" t="t"/>
              <a:pathLst>
                <a:path extrusionOk="0" h="9292" w="780">
                  <a:moveTo>
                    <a:pt x="780" y="0"/>
                  </a:moveTo>
                  <a:cubicBezTo>
                    <a:pt x="522" y="8"/>
                    <a:pt x="265" y="32"/>
                    <a:pt x="0" y="71"/>
                  </a:cubicBezTo>
                  <a:lnTo>
                    <a:pt x="0" y="8559"/>
                  </a:lnTo>
                  <a:cubicBezTo>
                    <a:pt x="242" y="8777"/>
                    <a:pt x="507" y="9018"/>
                    <a:pt x="780" y="929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8" name="Google Shape;1818;p39"/>
            <p:cNvSpPr/>
            <p:nvPr/>
          </p:nvSpPr>
          <p:spPr>
            <a:xfrm>
              <a:off x="561375" y="3168875"/>
              <a:ext cx="19525" cy="264150"/>
            </a:xfrm>
            <a:custGeom>
              <a:rect b="b" l="l" r="r" t="t"/>
              <a:pathLst>
                <a:path extrusionOk="0" h="10566" w="781">
                  <a:moveTo>
                    <a:pt x="214" y="1"/>
                  </a:moveTo>
                  <a:cubicBezTo>
                    <a:pt x="143" y="1"/>
                    <a:pt x="72" y="2"/>
                    <a:pt x="1" y="4"/>
                  </a:cubicBezTo>
                  <a:lnTo>
                    <a:pt x="1" y="9723"/>
                  </a:lnTo>
                  <a:cubicBezTo>
                    <a:pt x="250" y="9981"/>
                    <a:pt x="508" y="10261"/>
                    <a:pt x="780" y="10565"/>
                  </a:cubicBezTo>
                  <a:lnTo>
                    <a:pt x="780" y="19"/>
                  </a:lnTo>
                  <a:cubicBezTo>
                    <a:pt x="598" y="8"/>
                    <a:pt x="407" y="1"/>
                    <a:pt x="214"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 name="Google Shape;1819;p39"/>
            <p:cNvSpPr/>
            <p:nvPr/>
          </p:nvSpPr>
          <p:spPr>
            <a:xfrm>
              <a:off x="591000" y="3170325"/>
              <a:ext cx="19525" cy="298350"/>
            </a:xfrm>
            <a:custGeom>
              <a:rect b="b" l="l" r="r" t="t"/>
              <a:pathLst>
                <a:path extrusionOk="0" h="11934" w="781">
                  <a:moveTo>
                    <a:pt x="1" y="0"/>
                  </a:moveTo>
                  <a:lnTo>
                    <a:pt x="1" y="10983"/>
                  </a:lnTo>
                  <a:cubicBezTo>
                    <a:pt x="258" y="11279"/>
                    <a:pt x="515" y="11598"/>
                    <a:pt x="780" y="11934"/>
                  </a:cubicBezTo>
                  <a:lnTo>
                    <a:pt x="780" y="125"/>
                  </a:lnTo>
                  <a:cubicBezTo>
                    <a:pt x="531" y="71"/>
                    <a:pt x="273" y="32"/>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 name="Google Shape;1820;p39"/>
            <p:cNvSpPr/>
            <p:nvPr/>
          </p:nvSpPr>
          <p:spPr>
            <a:xfrm>
              <a:off x="620825" y="3175775"/>
              <a:ext cx="19500" cy="332275"/>
            </a:xfrm>
            <a:custGeom>
              <a:rect b="b" l="l" r="r" t="t"/>
              <a:pathLst>
                <a:path extrusionOk="0" h="13291" w="780">
                  <a:moveTo>
                    <a:pt x="0" y="1"/>
                  </a:moveTo>
                  <a:lnTo>
                    <a:pt x="0" y="12246"/>
                  </a:lnTo>
                  <a:cubicBezTo>
                    <a:pt x="250" y="12573"/>
                    <a:pt x="515" y="12924"/>
                    <a:pt x="780" y="13290"/>
                  </a:cubicBezTo>
                  <a:lnTo>
                    <a:pt x="780" y="219"/>
                  </a:lnTo>
                  <a:cubicBezTo>
                    <a:pt x="522" y="133"/>
                    <a:pt x="265" y="6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 name="Google Shape;1821;p39"/>
            <p:cNvSpPr/>
            <p:nvPr/>
          </p:nvSpPr>
          <p:spPr>
            <a:xfrm>
              <a:off x="650425" y="3184550"/>
              <a:ext cx="19525" cy="365975"/>
            </a:xfrm>
            <a:custGeom>
              <a:rect b="b" l="l" r="r" t="t"/>
              <a:pathLst>
                <a:path extrusionOk="0" h="14639" w="781">
                  <a:moveTo>
                    <a:pt x="1" y="0"/>
                  </a:moveTo>
                  <a:lnTo>
                    <a:pt x="1" y="13508"/>
                  </a:lnTo>
                  <a:cubicBezTo>
                    <a:pt x="258" y="13867"/>
                    <a:pt x="515" y="14248"/>
                    <a:pt x="780" y="14638"/>
                  </a:cubicBezTo>
                  <a:lnTo>
                    <a:pt x="780" y="297"/>
                  </a:lnTo>
                  <a:cubicBezTo>
                    <a:pt x="523" y="195"/>
                    <a:pt x="266" y="94"/>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 name="Google Shape;1822;p39"/>
            <p:cNvSpPr/>
            <p:nvPr/>
          </p:nvSpPr>
          <p:spPr>
            <a:xfrm>
              <a:off x="680250" y="3196050"/>
              <a:ext cx="19500" cy="400075"/>
            </a:xfrm>
            <a:custGeom>
              <a:rect b="b" l="l" r="r" t="t"/>
              <a:pathLst>
                <a:path extrusionOk="0" h="16003" w="780">
                  <a:moveTo>
                    <a:pt x="0" y="0"/>
                  </a:moveTo>
                  <a:lnTo>
                    <a:pt x="0" y="14794"/>
                  </a:lnTo>
                  <a:cubicBezTo>
                    <a:pt x="250" y="15176"/>
                    <a:pt x="515" y="15581"/>
                    <a:pt x="780" y="16002"/>
                  </a:cubicBezTo>
                  <a:lnTo>
                    <a:pt x="780" y="320"/>
                  </a:lnTo>
                  <a:cubicBezTo>
                    <a:pt x="515" y="211"/>
                    <a:pt x="258" y="102"/>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 name="Google Shape;1823;p39"/>
            <p:cNvSpPr/>
            <p:nvPr/>
          </p:nvSpPr>
          <p:spPr>
            <a:xfrm>
              <a:off x="709875" y="3208125"/>
              <a:ext cx="19500" cy="436325"/>
            </a:xfrm>
            <a:custGeom>
              <a:rect b="b" l="l" r="r" t="t"/>
              <a:pathLst>
                <a:path extrusionOk="0" h="17453" w="780">
                  <a:moveTo>
                    <a:pt x="0" y="0"/>
                  </a:moveTo>
                  <a:lnTo>
                    <a:pt x="0" y="16174"/>
                  </a:lnTo>
                  <a:cubicBezTo>
                    <a:pt x="148" y="16415"/>
                    <a:pt x="304" y="16665"/>
                    <a:pt x="460" y="16922"/>
                  </a:cubicBezTo>
                  <a:cubicBezTo>
                    <a:pt x="569" y="17101"/>
                    <a:pt x="678" y="17273"/>
                    <a:pt x="780" y="17452"/>
                  </a:cubicBezTo>
                  <a:lnTo>
                    <a:pt x="780" y="304"/>
                  </a:lnTo>
                  <a:cubicBezTo>
                    <a:pt x="515" y="211"/>
                    <a:pt x="257" y="110"/>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 name="Google Shape;1824;p39"/>
            <p:cNvSpPr/>
            <p:nvPr/>
          </p:nvSpPr>
          <p:spPr>
            <a:xfrm>
              <a:off x="739475" y="3219425"/>
              <a:ext cx="19525" cy="473725"/>
            </a:xfrm>
            <a:custGeom>
              <a:rect b="b" l="l" r="r" t="t"/>
              <a:pathLst>
                <a:path extrusionOk="0" h="18949" w="781">
                  <a:moveTo>
                    <a:pt x="1" y="1"/>
                  </a:moveTo>
                  <a:lnTo>
                    <a:pt x="1" y="17678"/>
                  </a:lnTo>
                  <a:cubicBezTo>
                    <a:pt x="274" y="18130"/>
                    <a:pt x="531" y="18551"/>
                    <a:pt x="780" y="18949"/>
                  </a:cubicBezTo>
                  <a:lnTo>
                    <a:pt x="780" y="242"/>
                  </a:lnTo>
                  <a:cubicBezTo>
                    <a:pt x="515" y="164"/>
                    <a:pt x="258" y="8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 name="Google Shape;1825;p39"/>
            <p:cNvSpPr/>
            <p:nvPr/>
          </p:nvSpPr>
          <p:spPr>
            <a:xfrm>
              <a:off x="769300" y="3228200"/>
              <a:ext cx="19500" cy="505675"/>
            </a:xfrm>
            <a:custGeom>
              <a:rect b="b" l="l" r="r" t="t"/>
              <a:pathLst>
                <a:path extrusionOk="0" h="20227" w="780">
                  <a:moveTo>
                    <a:pt x="0" y="0"/>
                  </a:moveTo>
                  <a:lnTo>
                    <a:pt x="0" y="19213"/>
                  </a:lnTo>
                  <a:cubicBezTo>
                    <a:pt x="250" y="19580"/>
                    <a:pt x="507" y="19923"/>
                    <a:pt x="780" y="20227"/>
                  </a:cubicBezTo>
                  <a:lnTo>
                    <a:pt x="780" y="172"/>
                  </a:lnTo>
                  <a:cubicBezTo>
                    <a:pt x="507" y="125"/>
                    <a:pt x="250" y="63"/>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 name="Google Shape;1826;p39"/>
            <p:cNvSpPr/>
            <p:nvPr/>
          </p:nvSpPr>
          <p:spPr>
            <a:xfrm>
              <a:off x="798925" y="3234225"/>
              <a:ext cx="19500" cy="526550"/>
            </a:xfrm>
            <a:custGeom>
              <a:rect b="b" l="l" r="r" t="t"/>
              <a:pathLst>
                <a:path extrusionOk="0" h="21062" w="780">
                  <a:moveTo>
                    <a:pt x="0" y="1"/>
                  </a:moveTo>
                  <a:lnTo>
                    <a:pt x="0" y="20422"/>
                  </a:lnTo>
                  <a:cubicBezTo>
                    <a:pt x="250" y="20656"/>
                    <a:pt x="507" y="20874"/>
                    <a:pt x="780" y="21061"/>
                  </a:cubicBezTo>
                  <a:lnTo>
                    <a:pt x="780" y="94"/>
                  </a:lnTo>
                  <a:cubicBezTo>
                    <a:pt x="515" y="71"/>
                    <a:pt x="250" y="40"/>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7" name="Google Shape;1827;p39"/>
            <p:cNvSpPr/>
            <p:nvPr/>
          </p:nvSpPr>
          <p:spPr>
            <a:xfrm>
              <a:off x="828525" y="3237350"/>
              <a:ext cx="19525" cy="538025"/>
            </a:xfrm>
            <a:custGeom>
              <a:rect b="b" l="l" r="r" t="t"/>
              <a:pathLst>
                <a:path extrusionOk="0" h="21521" w="781">
                  <a:moveTo>
                    <a:pt x="1" y="1"/>
                  </a:moveTo>
                  <a:lnTo>
                    <a:pt x="1" y="21178"/>
                  </a:lnTo>
                  <a:cubicBezTo>
                    <a:pt x="250" y="21310"/>
                    <a:pt x="508" y="21427"/>
                    <a:pt x="780" y="21521"/>
                  </a:cubicBezTo>
                  <a:lnTo>
                    <a:pt x="780" y="16"/>
                  </a:lnTo>
                  <a:cubicBezTo>
                    <a:pt x="515" y="16"/>
                    <a:pt x="258" y="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 name="Google Shape;1828;p39"/>
            <p:cNvSpPr/>
            <p:nvPr/>
          </p:nvSpPr>
          <p:spPr>
            <a:xfrm>
              <a:off x="858350" y="3236775"/>
              <a:ext cx="19500" cy="546025"/>
            </a:xfrm>
            <a:custGeom>
              <a:rect b="b" l="l" r="r" t="t"/>
              <a:pathLst>
                <a:path extrusionOk="0" h="21841" w="780">
                  <a:moveTo>
                    <a:pt x="780" y="0"/>
                  </a:moveTo>
                  <a:cubicBezTo>
                    <a:pt x="538" y="16"/>
                    <a:pt x="297" y="24"/>
                    <a:pt x="47" y="31"/>
                  </a:cubicBezTo>
                  <a:lnTo>
                    <a:pt x="1" y="31"/>
                  </a:lnTo>
                  <a:lnTo>
                    <a:pt x="1" y="21669"/>
                  </a:lnTo>
                  <a:cubicBezTo>
                    <a:pt x="195" y="21723"/>
                    <a:pt x="460" y="21786"/>
                    <a:pt x="780" y="2184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 name="Google Shape;1829;p39"/>
            <p:cNvSpPr/>
            <p:nvPr/>
          </p:nvSpPr>
          <p:spPr>
            <a:xfrm>
              <a:off x="887975" y="3234425"/>
              <a:ext cx="19500" cy="550375"/>
            </a:xfrm>
            <a:custGeom>
              <a:rect b="b" l="l" r="r" t="t"/>
              <a:pathLst>
                <a:path extrusionOk="0" h="22015" w="780">
                  <a:moveTo>
                    <a:pt x="780" y="1"/>
                  </a:moveTo>
                  <a:cubicBezTo>
                    <a:pt x="523" y="32"/>
                    <a:pt x="265" y="55"/>
                    <a:pt x="0" y="71"/>
                  </a:cubicBezTo>
                  <a:lnTo>
                    <a:pt x="0" y="21989"/>
                  </a:lnTo>
                  <a:cubicBezTo>
                    <a:pt x="182" y="22006"/>
                    <a:pt x="376" y="22015"/>
                    <a:pt x="577" y="22015"/>
                  </a:cubicBezTo>
                  <a:cubicBezTo>
                    <a:pt x="644" y="22015"/>
                    <a:pt x="712" y="22014"/>
                    <a:pt x="780" y="22012"/>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 name="Google Shape;1830;p39"/>
            <p:cNvSpPr/>
            <p:nvPr/>
          </p:nvSpPr>
          <p:spPr>
            <a:xfrm>
              <a:off x="917775" y="3228400"/>
              <a:ext cx="19525" cy="555550"/>
            </a:xfrm>
            <a:custGeom>
              <a:rect b="b" l="l" r="r" t="t"/>
              <a:pathLst>
                <a:path extrusionOk="0" h="22222" w="781">
                  <a:moveTo>
                    <a:pt x="780" y="0"/>
                  </a:moveTo>
                  <a:cubicBezTo>
                    <a:pt x="515" y="78"/>
                    <a:pt x="258" y="133"/>
                    <a:pt x="1" y="179"/>
                  </a:cubicBezTo>
                  <a:lnTo>
                    <a:pt x="1" y="22222"/>
                  </a:lnTo>
                  <a:cubicBezTo>
                    <a:pt x="250" y="22198"/>
                    <a:pt x="507" y="22152"/>
                    <a:pt x="780" y="2208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 name="Google Shape;1831;p39"/>
            <p:cNvSpPr/>
            <p:nvPr/>
          </p:nvSpPr>
          <p:spPr>
            <a:xfrm>
              <a:off x="947400" y="3216900"/>
              <a:ext cx="19525" cy="560625"/>
            </a:xfrm>
            <a:custGeom>
              <a:rect b="b" l="l" r="r" t="t"/>
              <a:pathLst>
                <a:path extrusionOk="0" h="22425" w="781">
                  <a:moveTo>
                    <a:pt x="780" y="0"/>
                  </a:moveTo>
                  <a:cubicBezTo>
                    <a:pt x="515" y="133"/>
                    <a:pt x="258" y="242"/>
                    <a:pt x="1" y="335"/>
                  </a:cubicBezTo>
                  <a:lnTo>
                    <a:pt x="1" y="22425"/>
                  </a:lnTo>
                  <a:cubicBezTo>
                    <a:pt x="24" y="22417"/>
                    <a:pt x="40" y="22417"/>
                    <a:pt x="63" y="22409"/>
                  </a:cubicBezTo>
                  <a:cubicBezTo>
                    <a:pt x="320" y="22316"/>
                    <a:pt x="562" y="22206"/>
                    <a:pt x="780" y="2208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 name="Google Shape;1832;p39"/>
            <p:cNvSpPr/>
            <p:nvPr/>
          </p:nvSpPr>
          <p:spPr>
            <a:xfrm>
              <a:off x="977025" y="3196825"/>
              <a:ext cx="19500" cy="566100"/>
            </a:xfrm>
            <a:custGeom>
              <a:rect b="b" l="l" r="r" t="t"/>
              <a:pathLst>
                <a:path extrusionOk="0" h="22644" w="780">
                  <a:moveTo>
                    <a:pt x="780" y="0"/>
                  </a:moveTo>
                  <a:cubicBezTo>
                    <a:pt x="546" y="211"/>
                    <a:pt x="289" y="398"/>
                    <a:pt x="0" y="577"/>
                  </a:cubicBezTo>
                  <a:lnTo>
                    <a:pt x="0" y="22643"/>
                  </a:lnTo>
                  <a:cubicBezTo>
                    <a:pt x="289" y="22448"/>
                    <a:pt x="546" y="22222"/>
                    <a:pt x="780" y="21981"/>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 name="Google Shape;1833;p39"/>
            <p:cNvSpPr/>
            <p:nvPr/>
          </p:nvSpPr>
          <p:spPr>
            <a:xfrm>
              <a:off x="1006825" y="3160375"/>
              <a:ext cx="19525" cy="574275"/>
            </a:xfrm>
            <a:custGeom>
              <a:rect b="b" l="l" r="r" t="t"/>
              <a:pathLst>
                <a:path extrusionOk="0" h="22971" w="781">
                  <a:moveTo>
                    <a:pt x="780" y="1"/>
                  </a:moveTo>
                  <a:cubicBezTo>
                    <a:pt x="546" y="375"/>
                    <a:pt x="297" y="726"/>
                    <a:pt x="1" y="1053"/>
                  </a:cubicBezTo>
                  <a:lnTo>
                    <a:pt x="1" y="22971"/>
                  </a:lnTo>
                  <a:cubicBezTo>
                    <a:pt x="289" y="22597"/>
                    <a:pt x="539" y="22199"/>
                    <a:pt x="780" y="21771"/>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 name="Google Shape;1834;p39"/>
            <p:cNvSpPr/>
            <p:nvPr/>
          </p:nvSpPr>
          <p:spPr>
            <a:xfrm>
              <a:off x="1036450" y="3100375"/>
              <a:ext cx="19525" cy="585375"/>
            </a:xfrm>
            <a:custGeom>
              <a:rect b="b" l="l" r="r" t="t"/>
              <a:pathLst>
                <a:path extrusionOk="0" h="23415" w="781">
                  <a:moveTo>
                    <a:pt x="780" y="0"/>
                  </a:moveTo>
                  <a:cubicBezTo>
                    <a:pt x="523" y="561"/>
                    <a:pt x="281" y="1123"/>
                    <a:pt x="1" y="1660"/>
                  </a:cubicBezTo>
                  <a:lnTo>
                    <a:pt x="1" y="23414"/>
                  </a:lnTo>
                  <a:cubicBezTo>
                    <a:pt x="250" y="22931"/>
                    <a:pt x="507" y="22440"/>
                    <a:pt x="780" y="21949"/>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 name="Google Shape;1835;p39"/>
            <p:cNvSpPr/>
            <p:nvPr/>
          </p:nvSpPr>
          <p:spPr>
            <a:xfrm>
              <a:off x="1066275" y="3045225"/>
              <a:ext cx="19500" cy="586950"/>
            </a:xfrm>
            <a:custGeom>
              <a:rect b="b" l="l" r="r" t="t"/>
              <a:pathLst>
                <a:path extrusionOk="0" h="23478" w="780">
                  <a:moveTo>
                    <a:pt x="780" y="0"/>
                  </a:moveTo>
                  <a:cubicBezTo>
                    <a:pt x="476" y="421"/>
                    <a:pt x="226" y="873"/>
                    <a:pt x="0" y="1341"/>
                  </a:cubicBezTo>
                  <a:lnTo>
                    <a:pt x="0" y="23477"/>
                  </a:lnTo>
                  <a:cubicBezTo>
                    <a:pt x="226" y="23111"/>
                    <a:pt x="483" y="22752"/>
                    <a:pt x="780" y="22417"/>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 name="Google Shape;1836;p39"/>
            <p:cNvSpPr/>
            <p:nvPr/>
          </p:nvSpPr>
          <p:spPr>
            <a:xfrm>
              <a:off x="1095875" y="3012675"/>
              <a:ext cx="19525" cy="581875"/>
            </a:xfrm>
            <a:custGeom>
              <a:rect b="b" l="l" r="r" t="t"/>
              <a:pathLst>
                <a:path extrusionOk="0" h="23275" w="781">
                  <a:moveTo>
                    <a:pt x="780" y="1"/>
                  </a:moveTo>
                  <a:cubicBezTo>
                    <a:pt x="492" y="235"/>
                    <a:pt x="235" y="492"/>
                    <a:pt x="1" y="765"/>
                  </a:cubicBezTo>
                  <a:lnTo>
                    <a:pt x="1" y="23275"/>
                  </a:lnTo>
                  <a:cubicBezTo>
                    <a:pt x="235" y="23041"/>
                    <a:pt x="492" y="22815"/>
                    <a:pt x="780" y="22604"/>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7" name="Google Shape;1837;p39"/>
            <p:cNvSpPr/>
            <p:nvPr/>
          </p:nvSpPr>
          <p:spPr>
            <a:xfrm>
              <a:off x="1125500" y="2994375"/>
              <a:ext cx="19525" cy="576225"/>
            </a:xfrm>
            <a:custGeom>
              <a:rect b="b" l="l" r="r" t="t"/>
              <a:pathLst>
                <a:path extrusionOk="0" h="23049" w="781">
                  <a:moveTo>
                    <a:pt x="780" y="0"/>
                  </a:moveTo>
                  <a:cubicBezTo>
                    <a:pt x="702" y="23"/>
                    <a:pt x="632" y="55"/>
                    <a:pt x="570" y="86"/>
                  </a:cubicBezTo>
                  <a:cubicBezTo>
                    <a:pt x="367" y="195"/>
                    <a:pt x="180" y="304"/>
                    <a:pt x="1" y="429"/>
                  </a:cubicBezTo>
                  <a:lnTo>
                    <a:pt x="1" y="23048"/>
                  </a:lnTo>
                  <a:cubicBezTo>
                    <a:pt x="203" y="22923"/>
                    <a:pt x="414" y="22799"/>
                    <a:pt x="632" y="22682"/>
                  </a:cubicBezTo>
                  <a:cubicBezTo>
                    <a:pt x="687" y="22658"/>
                    <a:pt x="733" y="22635"/>
                    <a:pt x="780" y="22612"/>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 name="Google Shape;1838;p39"/>
            <p:cNvSpPr/>
            <p:nvPr/>
          </p:nvSpPr>
          <p:spPr>
            <a:xfrm>
              <a:off x="1155325" y="2991825"/>
              <a:ext cx="19500" cy="563175"/>
            </a:xfrm>
            <a:custGeom>
              <a:rect b="b" l="l" r="r" t="t"/>
              <a:pathLst>
                <a:path extrusionOk="0" h="22527" w="780">
                  <a:moveTo>
                    <a:pt x="483" y="0"/>
                  </a:moveTo>
                  <a:cubicBezTo>
                    <a:pt x="308" y="0"/>
                    <a:pt x="146" y="9"/>
                    <a:pt x="0" y="24"/>
                  </a:cubicBezTo>
                  <a:lnTo>
                    <a:pt x="0" y="22526"/>
                  </a:lnTo>
                  <a:cubicBezTo>
                    <a:pt x="265" y="22417"/>
                    <a:pt x="522" y="22324"/>
                    <a:pt x="780" y="22246"/>
                  </a:cubicBezTo>
                  <a:lnTo>
                    <a:pt x="780" y="9"/>
                  </a:lnTo>
                  <a:cubicBezTo>
                    <a:pt x="677" y="3"/>
                    <a:pt x="578" y="0"/>
                    <a:pt x="48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 name="Google Shape;1839;p39"/>
            <p:cNvSpPr/>
            <p:nvPr/>
          </p:nvSpPr>
          <p:spPr>
            <a:xfrm>
              <a:off x="1184925" y="2992800"/>
              <a:ext cx="19525" cy="552250"/>
            </a:xfrm>
            <a:custGeom>
              <a:rect b="b" l="l" r="r" t="t"/>
              <a:pathLst>
                <a:path extrusionOk="0" h="22090" w="781">
                  <a:moveTo>
                    <a:pt x="1" y="1"/>
                  </a:moveTo>
                  <a:lnTo>
                    <a:pt x="1" y="22090"/>
                  </a:lnTo>
                  <a:cubicBezTo>
                    <a:pt x="274" y="22028"/>
                    <a:pt x="539" y="21973"/>
                    <a:pt x="780" y="21934"/>
                  </a:cubicBezTo>
                  <a:lnTo>
                    <a:pt x="780" y="110"/>
                  </a:lnTo>
                  <a:cubicBezTo>
                    <a:pt x="515" y="63"/>
                    <a:pt x="250" y="24"/>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 name="Google Shape;1840;p39"/>
            <p:cNvSpPr/>
            <p:nvPr/>
          </p:nvSpPr>
          <p:spPr>
            <a:xfrm>
              <a:off x="1214550" y="2997875"/>
              <a:ext cx="19525" cy="541925"/>
            </a:xfrm>
            <a:custGeom>
              <a:rect b="b" l="l" r="r" t="t"/>
              <a:pathLst>
                <a:path extrusionOk="0" h="21677" w="781">
                  <a:moveTo>
                    <a:pt x="1" y="0"/>
                  </a:moveTo>
                  <a:lnTo>
                    <a:pt x="1" y="21677"/>
                  </a:lnTo>
                  <a:cubicBezTo>
                    <a:pt x="297" y="21645"/>
                    <a:pt x="562" y="21630"/>
                    <a:pt x="780" y="21622"/>
                  </a:cubicBezTo>
                  <a:lnTo>
                    <a:pt x="780" y="219"/>
                  </a:lnTo>
                  <a:cubicBezTo>
                    <a:pt x="523" y="133"/>
                    <a:pt x="266" y="5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 name="Google Shape;1841;p39"/>
            <p:cNvSpPr/>
            <p:nvPr/>
          </p:nvSpPr>
          <p:spPr>
            <a:xfrm>
              <a:off x="1244375" y="3006825"/>
              <a:ext cx="19500" cy="531425"/>
            </a:xfrm>
            <a:custGeom>
              <a:rect b="b" l="l" r="r" t="t"/>
              <a:pathLst>
                <a:path extrusionOk="0" h="21257" w="780">
                  <a:moveTo>
                    <a:pt x="0" y="1"/>
                  </a:moveTo>
                  <a:lnTo>
                    <a:pt x="0" y="21248"/>
                  </a:lnTo>
                  <a:cubicBezTo>
                    <a:pt x="113" y="21245"/>
                    <a:pt x="224" y="21243"/>
                    <a:pt x="332" y="21243"/>
                  </a:cubicBezTo>
                  <a:cubicBezTo>
                    <a:pt x="485" y="21243"/>
                    <a:pt x="634" y="21247"/>
                    <a:pt x="780" y="21256"/>
                  </a:cubicBezTo>
                  <a:lnTo>
                    <a:pt x="780" y="344"/>
                  </a:lnTo>
                  <a:lnTo>
                    <a:pt x="772" y="344"/>
                  </a:lnTo>
                  <a:cubicBezTo>
                    <a:pt x="522" y="211"/>
                    <a:pt x="265" y="102"/>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 name="Google Shape;1842;p39"/>
            <p:cNvSpPr/>
            <p:nvPr/>
          </p:nvSpPr>
          <p:spPr>
            <a:xfrm>
              <a:off x="1273975" y="3021650"/>
              <a:ext cx="19525" cy="520675"/>
            </a:xfrm>
            <a:custGeom>
              <a:rect b="b" l="l" r="r" t="t"/>
              <a:pathLst>
                <a:path extrusionOk="0" h="20827" w="781">
                  <a:moveTo>
                    <a:pt x="1" y="0"/>
                  </a:moveTo>
                  <a:lnTo>
                    <a:pt x="1" y="20702"/>
                  </a:lnTo>
                  <a:cubicBezTo>
                    <a:pt x="274" y="20733"/>
                    <a:pt x="531" y="20772"/>
                    <a:pt x="780" y="20827"/>
                  </a:cubicBezTo>
                  <a:lnTo>
                    <a:pt x="780" y="764"/>
                  </a:lnTo>
                  <a:cubicBezTo>
                    <a:pt x="617" y="554"/>
                    <a:pt x="367" y="265"/>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3" name="Google Shape;1843;p39"/>
            <p:cNvSpPr/>
            <p:nvPr/>
          </p:nvSpPr>
          <p:spPr>
            <a:xfrm>
              <a:off x="1303800" y="3055150"/>
              <a:ext cx="19500" cy="495950"/>
            </a:xfrm>
            <a:custGeom>
              <a:rect b="b" l="l" r="r" t="t"/>
              <a:pathLst>
                <a:path extrusionOk="0" h="19838" w="780">
                  <a:moveTo>
                    <a:pt x="1" y="1"/>
                  </a:moveTo>
                  <a:lnTo>
                    <a:pt x="1" y="19588"/>
                  </a:lnTo>
                  <a:cubicBezTo>
                    <a:pt x="266" y="19658"/>
                    <a:pt x="523" y="19744"/>
                    <a:pt x="780" y="19838"/>
                  </a:cubicBezTo>
                  <a:lnTo>
                    <a:pt x="780" y="1162"/>
                  </a:lnTo>
                  <a:cubicBezTo>
                    <a:pt x="499" y="749"/>
                    <a:pt x="242" y="359"/>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 name="Google Shape;1844;p39"/>
            <p:cNvSpPr/>
            <p:nvPr/>
          </p:nvSpPr>
          <p:spPr>
            <a:xfrm>
              <a:off x="1333425" y="3099775"/>
              <a:ext cx="19500" cy="463800"/>
            </a:xfrm>
            <a:custGeom>
              <a:rect b="b" l="l" r="r" t="t"/>
              <a:pathLst>
                <a:path extrusionOk="0" h="18552" w="780">
                  <a:moveTo>
                    <a:pt x="0" y="1"/>
                  </a:moveTo>
                  <a:lnTo>
                    <a:pt x="0" y="18208"/>
                  </a:lnTo>
                  <a:cubicBezTo>
                    <a:pt x="257" y="18318"/>
                    <a:pt x="522" y="18435"/>
                    <a:pt x="780" y="18551"/>
                  </a:cubicBezTo>
                  <a:lnTo>
                    <a:pt x="780" y="1201"/>
                  </a:lnTo>
                  <a:cubicBezTo>
                    <a:pt x="507" y="788"/>
                    <a:pt x="250" y="383"/>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 name="Google Shape;1845;p39"/>
            <p:cNvSpPr/>
            <p:nvPr/>
          </p:nvSpPr>
          <p:spPr>
            <a:xfrm>
              <a:off x="1363025" y="3145575"/>
              <a:ext cx="19525" cy="431450"/>
            </a:xfrm>
            <a:custGeom>
              <a:rect b="b" l="l" r="r" t="t"/>
              <a:pathLst>
                <a:path extrusionOk="0" h="17258" w="781">
                  <a:moveTo>
                    <a:pt x="1" y="0"/>
                  </a:moveTo>
                  <a:lnTo>
                    <a:pt x="1" y="16906"/>
                  </a:lnTo>
                  <a:cubicBezTo>
                    <a:pt x="258" y="17023"/>
                    <a:pt x="515" y="17140"/>
                    <a:pt x="780" y="17257"/>
                  </a:cubicBezTo>
                  <a:lnTo>
                    <a:pt x="780" y="1193"/>
                  </a:lnTo>
                  <a:cubicBezTo>
                    <a:pt x="515" y="788"/>
                    <a:pt x="258" y="390"/>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 name="Google Shape;1846;p39"/>
            <p:cNvSpPr/>
            <p:nvPr/>
          </p:nvSpPr>
          <p:spPr>
            <a:xfrm>
              <a:off x="1392850" y="3190775"/>
              <a:ext cx="19500" cy="397750"/>
            </a:xfrm>
            <a:custGeom>
              <a:rect b="b" l="l" r="r" t="t"/>
              <a:pathLst>
                <a:path extrusionOk="0" h="15910" w="780">
                  <a:moveTo>
                    <a:pt x="1" y="1"/>
                  </a:moveTo>
                  <a:lnTo>
                    <a:pt x="1" y="15621"/>
                  </a:lnTo>
                  <a:cubicBezTo>
                    <a:pt x="250" y="15714"/>
                    <a:pt x="507" y="15816"/>
                    <a:pt x="780" y="15909"/>
                  </a:cubicBezTo>
                  <a:lnTo>
                    <a:pt x="780" y="1162"/>
                  </a:lnTo>
                  <a:cubicBezTo>
                    <a:pt x="515" y="772"/>
                    <a:pt x="250" y="383"/>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 name="Google Shape;1847;p39"/>
            <p:cNvSpPr/>
            <p:nvPr/>
          </p:nvSpPr>
          <p:spPr>
            <a:xfrm>
              <a:off x="1422475" y="3234625"/>
              <a:ext cx="19500" cy="362275"/>
            </a:xfrm>
            <a:custGeom>
              <a:rect b="b" l="l" r="r" t="t"/>
              <a:pathLst>
                <a:path extrusionOk="0" h="14491" w="780">
                  <a:moveTo>
                    <a:pt x="0" y="1"/>
                  </a:moveTo>
                  <a:lnTo>
                    <a:pt x="0" y="14288"/>
                  </a:lnTo>
                  <a:cubicBezTo>
                    <a:pt x="250" y="14358"/>
                    <a:pt x="507" y="14428"/>
                    <a:pt x="780" y="14490"/>
                  </a:cubicBezTo>
                  <a:lnTo>
                    <a:pt x="780" y="1115"/>
                  </a:lnTo>
                  <a:cubicBezTo>
                    <a:pt x="515" y="749"/>
                    <a:pt x="257" y="37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 name="Google Shape;1848;p39"/>
            <p:cNvSpPr/>
            <p:nvPr/>
          </p:nvSpPr>
          <p:spPr>
            <a:xfrm>
              <a:off x="1452100" y="3276725"/>
              <a:ext cx="19500" cy="326025"/>
            </a:xfrm>
            <a:custGeom>
              <a:rect b="b" l="l" r="r" t="t"/>
              <a:pathLst>
                <a:path extrusionOk="0" h="13041" w="780">
                  <a:moveTo>
                    <a:pt x="0" y="0"/>
                  </a:moveTo>
                  <a:lnTo>
                    <a:pt x="0" y="12900"/>
                  </a:lnTo>
                  <a:cubicBezTo>
                    <a:pt x="148" y="12931"/>
                    <a:pt x="288" y="12954"/>
                    <a:pt x="437" y="12986"/>
                  </a:cubicBezTo>
                  <a:cubicBezTo>
                    <a:pt x="538" y="13001"/>
                    <a:pt x="655" y="13017"/>
                    <a:pt x="779" y="13040"/>
                  </a:cubicBezTo>
                  <a:lnTo>
                    <a:pt x="779" y="1045"/>
                  </a:lnTo>
                  <a:cubicBezTo>
                    <a:pt x="522" y="702"/>
                    <a:pt x="265" y="351"/>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 name="Google Shape;1849;p39"/>
            <p:cNvSpPr/>
            <p:nvPr/>
          </p:nvSpPr>
          <p:spPr>
            <a:xfrm>
              <a:off x="1481900" y="3316075"/>
              <a:ext cx="19525" cy="290550"/>
            </a:xfrm>
            <a:custGeom>
              <a:rect b="b" l="l" r="r" t="t"/>
              <a:pathLst>
                <a:path extrusionOk="0" h="11622" w="781">
                  <a:moveTo>
                    <a:pt x="1" y="1"/>
                  </a:moveTo>
                  <a:lnTo>
                    <a:pt x="1" y="11528"/>
                  </a:lnTo>
                  <a:cubicBezTo>
                    <a:pt x="234" y="11560"/>
                    <a:pt x="499" y="11591"/>
                    <a:pt x="780" y="11622"/>
                  </a:cubicBezTo>
                  <a:lnTo>
                    <a:pt x="780" y="975"/>
                  </a:lnTo>
                  <a:cubicBezTo>
                    <a:pt x="515" y="663"/>
                    <a:pt x="258" y="336"/>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 name="Google Shape;1850;p39"/>
            <p:cNvSpPr/>
            <p:nvPr/>
          </p:nvSpPr>
          <p:spPr>
            <a:xfrm>
              <a:off x="1511525" y="3352700"/>
              <a:ext cx="19500" cy="255300"/>
            </a:xfrm>
            <a:custGeom>
              <a:rect b="b" l="l" r="r" t="t"/>
              <a:pathLst>
                <a:path extrusionOk="0" h="10212" w="780">
                  <a:moveTo>
                    <a:pt x="0" y="1"/>
                  </a:moveTo>
                  <a:lnTo>
                    <a:pt x="0" y="10188"/>
                  </a:lnTo>
                  <a:cubicBezTo>
                    <a:pt x="250" y="10204"/>
                    <a:pt x="507" y="10212"/>
                    <a:pt x="780" y="10212"/>
                  </a:cubicBezTo>
                  <a:lnTo>
                    <a:pt x="780" y="874"/>
                  </a:lnTo>
                  <a:cubicBezTo>
                    <a:pt x="523" y="593"/>
                    <a:pt x="265" y="305"/>
                    <a:pt x="0"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 name="Google Shape;1851;p39"/>
            <p:cNvSpPr/>
            <p:nvPr/>
          </p:nvSpPr>
          <p:spPr>
            <a:xfrm>
              <a:off x="1541325" y="3385450"/>
              <a:ext cx="19525" cy="222550"/>
            </a:xfrm>
            <a:custGeom>
              <a:rect b="b" l="l" r="r" t="t"/>
              <a:pathLst>
                <a:path extrusionOk="0" h="8902" w="781">
                  <a:moveTo>
                    <a:pt x="1" y="0"/>
                  </a:moveTo>
                  <a:lnTo>
                    <a:pt x="1" y="8902"/>
                  </a:lnTo>
                  <a:cubicBezTo>
                    <a:pt x="250" y="8894"/>
                    <a:pt x="507" y="8878"/>
                    <a:pt x="780" y="8855"/>
                  </a:cubicBezTo>
                  <a:lnTo>
                    <a:pt x="780" y="764"/>
                  </a:lnTo>
                  <a:cubicBezTo>
                    <a:pt x="515" y="523"/>
                    <a:pt x="258" y="273"/>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 name="Google Shape;1852;p39"/>
            <p:cNvSpPr/>
            <p:nvPr/>
          </p:nvSpPr>
          <p:spPr>
            <a:xfrm>
              <a:off x="1570950" y="3413900"/>
              <a:ext cx="19525" cy="191950"/>
            </a:xfrm>
            <a:custGeom>
              <a:rect b="b" l="l" r="r" t="t"/>
              <a:pathLst>
                <a:path extrusionOk="0" h="7678" w="781">
                  <a:moveTo>
                    <a:pt x="1" y="0"/>
                  </a:moveTo>
                  <a:lnTo>
                    <a:pt x="1" y="7678"/>
                  </a:lnTo>
                  <a:cubicBezTo>
                    <a:pt x="258" y="7639"/>
                    <a:pt x="515" y="7600"/>
                    <a:pt x="780" y="7545"/>
                  </a:cubicBezTo>
                  <a:lnTo>
                    <a:pt x="780" y="632"/>
                  </a:lnTo>
                  <a:cubicBezTo>
                    <a:pt x="523" y="437"/>
                    <a:pt x="258" y="226"/>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3" name="Google Shape;1853;p39"/>
            <p:cNvSpPr/>
            <p:nvPr/>
          </p:nvSpPr>
          <p:spPr>
            <a:xfrm>
              <a:off x="1600575" y="3436900"/>
              <a:ext cx="19500" cy="163500"/>
            </a:xfrm>
            <a:custGeom>
              <a:rect b="b" l="l" r="r" t="t"/>
              <a:pathLst>
                <a:path extrusionOk="0" h="6540" w="780">
                  <a:moveTo>
                    <a:pt x="0" y="0"/>
                  </a:moveTo>
                  <a:lnTo>
                    <a:pt x="0" y="6540"/>
                  </a:lnTo>
                  <a:cubicBezTo>
                    <a:pt x="258" y="6477"/>
                    <a:pt x="523" y="6399"/>
                    <a:pt x="780" y="6314"/>
                  </a:cubicBezTo>
                  <a:lnTo>
                    <a:pt x="780" y="468"/>
                  </a:lnTo>
                  <a:cubicBezTo>
                    <a:pt x="523" y="335"/>
                    <a:pt x="265" y="179"/>
                    <a:pt x="0"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4" name="Google Shape;1854;p39"/>
            <p:cNvSpPr/>
            <p:nvPr/>
          </p:nvSpPr>
          <p:spPr>
            <a:xfrm>
              <a:off x="1630375" y="3453250"/>
              <a:ext cx="19525" cy="137800"/>
            </a:xfrm>
            <a:custGeom>
              <a:rect b="b" l="l" r="r" t="t"/>
              <a:pathLst>
                <a:path extrusionOk="0" h="5512" w="781">
                  <a:moveTo>
                    <a:pt x="1" y="1"/>
                  </a:moveTo>
                  <a:lnTo>
                    <a:pt x="1" y="5511"/>
                  </a:lnTo>
                  <a:cubicBezTo>
                    <a:pt x="258" y="5410"/>
                    <a:pt x="515" y="5301"/>
                    <a:pt x="780" y="5168"/>
                  </a:cubicBezTo>
                  <a:lnTo>
                    <a:pt x="780" y="266"/>
                  </a:lnTo>
                  <a:cubicBezTo>
                    <a:pt x="585" y="219"/>
                    <a:pt x="430" y="164"/>
                    <a:pt x="320" y="126"/>
                  </a:cubicBezTo>
                  <a:cubicBezTo>
                    <a:pt x="211" y="94"/>
                    <a:pt x="110" y="48"/>
                    <a:pt x="1" y="1"/>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 name="Google Shape;1855;p39"/>
            <p:cNvSpPr/>
            <p:nvPr/>
          </p:nvSpPr>
          <p:spPr>
            <a:xfrm>
              <a:off x="1660000" y="3462225"/>
              <a:ext cx="19525" cy="115000"/>
            </a:xfrm>
            <a:custGeom>
              <a:rect b="b" l="l" r="r" t="t"/>
              <a:pathLst>
                <a:path extrusionOk="0" h="4600" w="781">
                  <a:moveTo>
                    <a:pt x="1" y="0"/>
                  </a:moveTo>
                  <a:lnTo>
                    <a:pt x="1" y="4599"/>
                  </a:lnTo>
                  <a:cubicBezTo>
                    <a:pt x="273" y="4443"/>
                    <a:pt x="531" y="4279"/>
                    <a:pt x="780" y="4108"/>
                  </a:cubicBezTo>
                  <a:lnTo>
                    <a:pt x="780" y="63"/>
                  </a:lnTo>
                  <a:cubicBezTo>
                    <a:pt x="492" y="63"/>
                    <a:pt x="234" y="39"/>
                    <a:pt x="1"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 name="Google Shape;1856;p39"/>
            <p:cNvSpPr/>
            <p:nvPr/>
          </p:nvSpPr>
          <p:spPr>
            <a:xfrm>
              <a:off x="1689825" y="3459500"/>
              <a:ext cx="19500" cy="98025"/>
            </a:xfrm>
            <a:custGeom>
              <a:rect b="b" l="l" r="r" t="t"/>
              <a:pathLst>
                <a:path extrusionOk="0" h="3921" w="780">
                  <a:moveTo>
                    <a:pt x="780" y="0"/>
                  </a:moveTo>
                  <a:cubicBezTo>
                    <a:pt x="554" y="63"/>
                    <a:pt x="312" y="117"/>
                    <a:pt x="63" y="148"/>
                  </a:cubicBezTo>
                  <a:lnTo>
                    <a:pt x="0" y="148"/>
                  </a:lnTo>
                  <a:lnTo>
                    <a:pt x="0" y="3921"/>
                  </a:lnTo>
                  <a:cubicBezTo>
                    <a:pt x="273" y="3703"/>
                    <a:pt x="530" y="3484"/>
                    <a:pt x="780" y="3250"/>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 name="Google Shape;1857;p39"/>
            <p:cNvSpPr/>
            <p:nvPr/>
          </p:nvSpPr>
          <p:spPr>
            <a:xfrm>
              <a:off x="1719425" y="3445475"/>
              <a:ext cx="19525" cy="85175"/>
            </a:xfrm>
            <a:custGeom>
              <a:rect b="b" l="l" r="r" t="t"/>
              <a:pathLst>
                <a:path extrusionOk="0" h="3407" w="781">
                  <a:moveTo>
                    <a:pt x="780" y="0"/>
                  </a:moveTo>
                  <a:cubicBezTo>
                    <a:pt x="547" y="156"/>
                    <a:pt x="282" y="296"/>
                    <a:pt x="1" y="413"/>
                  </a:cubicBezTo>
                  <a:lnTo>
                    <a:pt x="1" y="3406"/>
                  </a:lnTo>
                  <a:cubicBezTo>
                    <a:pt x="282" y="3102"/>
                    <a:pt x="547" y="2798"/>
                    <a:pt x="780" y="2486"/>
                  </a:cubicBezTo>
                  <a:lnTo>
                    <a:pt x="780" y="0"/>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 name="Google Shape;1858;p39"/>
            <p:cNvSpPr/>
            <p:nvPr/>
          </p:nvSpPr>
          <p:spPr>
            <a:xfrm>
              <a:off x="1749050" y="3420325"/>
              <a:ext cx="19525" cy="73100"/>
            </a:xfrm>
            <a:custGeom>
              <a:rect b="b" l="l" r="r" t="t"/>
              <a:pathLst>
                <a:path extrusionOk="0" h="2924" w="781">
                  <a:moveTo>
                    <a:pt x="780" y="1"/>
                  </a:moveTo>
                  <a:cubicBezTo>
                    <a:pt x="570" y="219"/>
                    <a:pt x="312" y="468"/>
                    <a:pt x="1" y="718"/>
                  </a:cubicBezTo>
                  <a:lnTo>
                    <a:pt x="1" y="2923"/>
                  </a:lnTo>
                  <a:cubicBezTo>
                    <a:pt x="312" y="2456"/>
                    <a:pt x="577" y="2004"/>
                    <a:pt x="780" y="1583"/>
                  </a:cubicBezTo>
                  <a:lnTo>
                    <a:pt x="780" y="1"/>
                  </a:ln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 name="Google Shape;1859;p39"/>
            <p:cNvSpPr/>
            <p:nvPr/>
          </p:nvSpPr>
          <p:spPr>
            <a:xfrm>
              <a:off x="1778875" y="3406475"/>
              <a:ext cx="7625" cy="29650"/>
            </a:xfrm>
            <a:custGeom>
              <a:rect b="b" l="l" r="r" t="t"/>
              <a:pathLst>
                <a:path extrusionOk="0" h="1186" w="305">
                  <a:moveTo>
                    <a:pt x="193" y="0"/>
                  </a:moveTo>
                  <a:cubicBezTo>
                    <a:pt x="151" y="0"/>
                    <a:pt x="89" y="52"/>
                    <a:pt x="0" y="134"/>
                  </a:cubicBezTo>
                  <a:lnTo>
                    <a:pt x="0" y="1186"/>
                  </a:lnTo>
                  <a:cubicBezTo>
                    <a:pt x="242" y="531"/>
                    <a:pt x="304" y="71"/>
                    <a:pt x="218" y="9"/>
                  </a:cubicBezTo>
                  <a:cubicBezTo>
                    <a:pt x="211" y="3"/>
                    <a:pt x="203" y="0"/>
                    <a:pt x="193" y="0"/>
                  </a:cubicBezTo>
                  <a:close/>
                </a:path>
              </a:pathLst>
            </a:custGeom>
            <a:gradFill>
              <a:gsLst>
                <a:gs pos="0">
                  <a:srgbClr val="FFFFFF"/>
                </a:gs>
                <a:gs pos="100000">
                  <a:srgbClr val="FFFFFF">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3" name="Shape 1863"/>
        <p:cNvGrpSpPr/>
        <p:nvPr/>
      </p:nvGrpSpPr>
      <p:grpSpPr>
        <a:xfrm>
          <a:off x="0" y="0"/>
          <a:ext cx="0" cy="0"/>
          <a:chOff x="0" y="0"/>
          <a:chExt cx="0" cy="0"/>
        </a:xfrm>
      </p:grpSpPr>
      <p:sp>
        <p:nvSpPr>
          <p:cNvPr id="1864" name="Google Shape;1864;p40"/>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Pathology</a:t>
            </a:r>
            <a:endParaRPr/>
          </a:p>
        </p:txBody>
      </p:sp>
      <p:sp>
        <p:nvSpPr>
          <p:cNvPr id="1865" name="Google Shape;1865;p40"/>
          <p:cNvSpPr txBox="1"/>
          <p:nvPr>
            <p:ph idx="6" type="subTitle"/>
          </p:nvPr>
        </p:nvSpPr>
        <p:spPr>
          <a:xfrm>
            <a:off x="9233093" y="6464000"/>
            <a:ext cx="37254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Despite being red, Mars is a cold place</a:t>
            </a:r>
            <a:endParaRPr/>
          </a:p>
        </p:txBody>
      </p:sp>
      <p:sp>
        <p:nvSpPr>
          <p:cNvPr id="1866" name="Google Shape;1866;p40"/>
          <p:cNvSpPr txBox="1"/>
          <p:nvPr>
            <p:ph idx="2" type="title"/>
          </p:nvPr>
        </p:nvSpPr>
        <p:spPr>
          <a:xfrm>
            <a:off x="1426200" y="5792600"/>
            <a:ext cx="37254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Venus</a:t>
            </a:r>
            <a:endParaRPr/>
          </a:p>
        </p:txBody>
      </p:sp>
      <p:sp>
        <p:nvSpPr>
          <p:cNvPr id="1867" name="Google Shape;1867;p40"/>
          <p:cNvSpPr txBox="1"/>
          <p:nvPr>
            <p:ph idx="1" type="subTitle"/>
          </p:nvPr>
        </p:nvSpPr>
        <p:spPr>
          <a:xfrm>
            <a:off x="1426200" y="6464000"/>
            <a:ext cx="37254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is the second planet from the Sun</a:t>
            </a:r>
            <a:endParaRPr/>
          </a:p>
        </p:txBody>
      </p:sp>
      <p:sp>
        <p:nvSpPr>
          <p:cNvPr id="1868" name="Google Shape;1868;p40"/>
          <p:cNvSpPr txBox="1"/>
          <p:nvPr>
            <p:ph idx="3" type="title"/>
          </p:nvPr>
        </p:nvSpPr>
        <p:spPr>
          <a:xfrm>
            <a:off x="5329653" y="5792600"/>
            <a:ext cx="37254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Jupiter</a:t>
            </a:r>
            <a:endParaRPr/>
          </a:p>
        </p:txBody>
      </p:sp>
      <p:sp>
        <p:nvSpPr>
          <p:cNvPr id="1869" name="Google Shape;1869;p40"/>
          <p:cNvSpPr txBox="1"/>
          <p:nvPr>
            <p:ph idx="4" type="subTitle"/>
          </p:nvPr>
        </p:nvSpPr>
        <p:spPr>
          <a:xfrm>
            <a:off x="5329650" y="6464000"/>
            <a:ext cx="37254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It’s the biggest planet in the Solar System</a:t>
            </a:r>
            <a:endParaRPr/>
          </a:p>
        </p:txBody>
      </p:sp>
      <p:sp>
        <p:nvSpPr>
          <p:cNvPr id="1870" name="Google Shape;1870;p40"/>
          <p:cNvSpPr txBox="1"/>
          <p:nvPr>
            <p:ph idx="5" type="title"/>
          </p:nvPr>
        </p:nvSpPr>
        <p:spPr>
          <a:xfrm>
            <a:off x="9233093" y="5792600"/>
            <a:ext cx="37254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Mars</a:t>
            </a:r>
            <a:endParaRPr/>
          </a:p>
        </p:txBody>
      </p:sp>
      <p:sp>
        <p:nvSpPr>
          <p:cNvPr id="1871" name="Google Shape;1871;p40"/>
          <p:cNvSpPr txBox="1"/>
          <p:nvPr>
            <p:ph idx="7" type="title"/>
          </p:nvPr>
        </p:nvSpPr>
        <p:spPr>
          <a:xfrm>
            <a:off x="13136547" y="5792600"/>
            <a:ext cx="3725400" cy="823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Saturn</a:t>
            </a:r>
            <a:endParaRPr/>
          </a:p>
        </p:txBody>
      </p:sp>
      <p:sp>
        <p:nvSpPr>
          <p:cNvPr id="1872" name="Google Shape;1872;p40"/>
          <p:cNvSpPr txBox="1"/>
          <p:nvPr>
            <p:ph idx="8" type="subTitle"/>
          </p:nvPr>
        </p:nvSpPr>
        <p:spPr>
          <a:xfrm>
            <a:off x="13136541" y="6464000"/>
            <a:ext cx="3725400" cy="105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Saturn is a gas giant and has several rings</a:t>
            </a:r>
            <a:endParaRPr/>
          </a:p>
        </p:txBody>
      </p:sp>
      <p:grpSp>
        <p:nvGrpSpPr>
          <p:cNvPr id="1873" name="Google Shape;1873;p40"/>
          <p:cNvGrpSpPr/>
          <p:nvPr/>
        </p:nvGrpSpPr>
        <p:grpSpPr>
          <a:xfrm>
            <a:off x="6794052" y="4433643"/>
            <a:ext cx="796552" cy="793966"/>
            <a:chOff x="6664394" y="3346974"/>
            <a:chExt cx="353113" cy="351998"/>
          </a:xfrm>
        </p:grpSpPr>
        <p:sp>
          <p:nvSpPr>
            <p:cNvPr id="1874" name="Google Shape;1874;p4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 name="Google Shape;1875;p4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 name="Google Shape;1876;p4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 name="Google Shape;1877;p4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 name="Google Shape;1878;p4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879" name="Google Shape;1879;p40"/>
          <p:cNvSpPr/>
          <p:nvPr/>
        </p:nvSpPr>
        <p:spPr>
          <a:xfrm>
            <a:off x="14567174" y="4507684"/>
            <a:ext cx="864128" cy="64619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880" name="Google Shape;1880;p40"/>
          <p:cNvGrpSpPr/>
          <p:nvPr/>
        </p:nvGrpSpPr>
        <p:grpSpPr>
          <a:xfrm>
            <a:off x="2873956" y="4418810"/>
            <a:ext cx="829894" cy="823785"/>
            <a:chOff x="5305077" y="1502633"/>
            <a:chExt cx="367893" cy="365218"/>
          </a:xfrm>
        </p:grpSpPr>
        <p:sp>
          <p:nvSpPr>
            <p:cNvPr id="1881" name="Google Shape;1881;p4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 name="Google Shape;1882;p4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883" name="Google Shape;1883;p40"/>
          <p:cNvSpPr/>
          <p:nvPr/>
        </p:nvSpPr>
        <p:spPr>
          <a:xfrm>
            <a:off x="10753632" y="4429723"/>
            <a:ext cx="684347" cy="80211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Human Organ Diseases by Slidesgo">
  <a:themeElements>
    <a:clrScheme name="Simple Light">
      <a:dk1>
        <a:srgbClr val="E46749"/>
      </a:dk1>
      <a:lt1>
        <a:srgbClr val="F0EFEB"/>
      </a:lt1>
      <a:dk2>
        <a:srgbClr val="000000"/>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